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34" r:id="rId3"/>
    <p:sldId id="342" r:id="rId4"/>
    <p:sldId id="343" r:id="rId5"/>
    <p:sldId id="257" r:id="rId6"/>
    <p:sldId id="264" r:id="rId7"/>
    <p:sldId id="260" r:id="rId8"/>
    <p:sldId id="263" r:id="rId9"/>
    <p:sldId id="341" r:id="rId10"/>
    <p:sldId id="299" r:id="rId11"/>
    <p:sldId id="269" r:id="rId12"/>
    <p:sldId id="333" r:id="rId13"/>
    <p:sldId id="339" r:id="rId14"/>
    <p:sldId id="340" r:id="rId15"/>
    <p:sldId id="301" r:id="rId16"/>
    <p:sldId id="346" r:id="rId17"/>
    <p:sldId id="347" r:id="rId18"/>
    <p:sldId id="329" r:id="rId19"/>
    <p:sldId id="336" r:id="rId20"/>
    <p:sldId id="331" r:id="rId21"/>
    <p:sldId id="258" r:id="rId22"/>
    <p:sldId id="344" r:id="rId23"/>
    <p:sldId id="348" r:id="rId24"/>
    <p:sldId id="259" r:id="rId25"/>
    <p:sldId id="266" r:id="rId26"/>
    <p:sldId id="267" r:id="rId27"/>
    <p:sldId id="349" r:id="rId28"/>
    <p:sldId id="350" r:id="rId29"/>
    <p:sldId id="268" r:id="rId30"/>
    <p:sldId id="261" r:id="rId31"/>
    <p:sldId id="335" r:id="rId32"/>
    <p:sldId id="332" r:id="rId33"/>
    <p:sldId id="26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am Fakouri" initials="MF" lastIdx="1" clrIdx="0">
    <p:extLst>
      <p:ext uri="{19B8F6BF-5375-455C-9EA6-DF929625EA0E}">
        <p15:presenceInfo xmlns:p15="http://schemas.microsoft.com/office/powerpoint/2012/main" userId="S::mfakouri@uw.edu::9e535b5a-1c52-4f77-b3c8-2d4bd8c089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86AC66-6809-40D3-9D0D-75FD80C8C330}" v="361" dt="2020-10-19T21:29:57.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66350" autoAdjust="0"/>
  </p:normalViewPr>
  <p:slideViewPr>
    <p:cSldViewPr snapToGrid="0">
      <p:cViewPr varScale="1">
        <p:scale>
          <a:sx n="42" d="100"/>
          <a:sy n="42" d="100"/>
        </p:scale>
        <p:origin x="976" y="32"/>
      </p:cViewPr>
      <p:guideLst/>
    </p:cSldViewPr>
  </p:slideViewPr>
  <p:notesTextViewPr>
    <p:cViewPr>
      <p:scale>
        <a:sx n="1" d="1"/>
        <a:sy n="1" d="1"/>
      </p:scale>
      <p:origin x="0" y="-80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am Fakouri" userId="9e535b5a-1c52-4f77-b3c8-2d4bd8c08972" providerId="ADAL" clId="{1E86AC66-6809-40D3-9D0D-75FD80C8C330}"/>
    <pc:docChg chg="undo custSel mod addSld delSld modSld sldOrd">
      <pc:chgData name="Maryam Fakouri" userId="9e535b5a-1c52-4f77-b3c8-2d4bd8c08972" providerId="ADAL" clId="{1E86AC66-6809-40D3-9D0D-75FD80C8C330}" dt="2020-10-20T02:59:03.064" v="46497" actId="20577"/>
      <pc:docMkLst>
        <pc:docMk/>
      </pc:docMkLst>
      <pc:sldChg chg="modSp mod">
        <pc:chgData name="Maryam Fakouri" userId="9e535b5a-1c52-4f77-b3c8-2d4bd8c08972" providerId="ADAL" clId="{1E86AC66-6809-40D3-9D0D-75FD80C8C330}" dt="2020-10-19T16:08:03.278" v="38208" actId="20577"/>
        <pc:sldMkLst>
          <pc:docMk/>
          <pc:sldMk cId="3497972494" sldId="256"/>
        </pc:sldMkLst>
        <pc:spChg chg="mod">
          <ac:chgData name="Maryam Fakouri" userId="9e535b5a-1c52-4f77-b3c8-2d4bd8c08972" providerId="ADAL" clId="{1E86AC66-6809-40D3-9D0D-75FD80C8C330}" dt="2020-09-11T19:59:12.193" v="6851" actId="2711"/>
          <ac:spMkLst>
            <pc:docMk/>
            <pc:sldMk cId="3497972494" sldId="256"/>
            <ac:spMk id="2" creationId="{33AE4781-3EA8-4BF7-8B5E-0A030190A191}"/>
          </ac:spMkLst>
        </pc:spChg>
        <pc:spChg chg="mod">
          <ac:chgData name="Maryam Fakouri" userId="9e535b5a-1c52-4f77-b3c8-2d4bd8c08972" providerId="ADAL" clId="{1E86AC66-6809-40D3-9D0D-75FD80C8C330}" dt="2020-10-19T16:08:03.278" v="38208" actId="20577"/>
          <ac:spMkLst>
            <pc:docMk/>
            <pc:sldMk cId="3497972494" sldId="256"/>
            <ac:spMk id="3" creationId="{B3401B16-6DB5-4065-9B88-94ECE091EB88}"/>
          </ac:spMkLst>
        </pc:spChg>
      </pc:sldChg>
      <pc:sldChg chg="modSp new mod modNotesTx">
        <pc:chgData name="Maryam Fakouri" userId="9e535b5a-1c52-4f77-b3c8-2d4bd8c08972" providerId="ADAL" clId="{1E86AC66-6809-40D3-9D0D-75FD80C8C330}" dt="2020-10-19T16:34:36.223" v="39353" actId="20577"/>
        <pc:sldMkLst>
          <pc:docMk/>
          <pc:sldMk cId="1501783177" sldId="257"/>
        </pc:sldMkLst>
        <pc:spChg chg="mod">
          <ac:chgData name="Maryam Fakouri" userId="9e535b5a-1c52-4f77-b3c8-2d4bd8c08972" providerId="ADAL" clId="{1E86AC66-6809-40D3-9D0D-75FD80C8C330}" dt="2020-10-19T16:23:18.723" v="38470" actId="2711"/>
          <ac:spMkLst>
            <pc:docMk/>
            <pc:sldMk cId="1501783177" sldId="257"/>
            <ac:spMk id="2" creationId="{A7F73340-8C6D-4DDE-8B59-2949733DC8FC}"/>
          </ac:spMkLst>
        </pc:spChg>
        <pc:spChg chg="mod">
          <ac:chgData name="Maryam Fakouri" userId="9e535b5a-1c52-4f77-b3c8-2d4bd8c08972" providerId="ADAL" clId="{1E86AC66-6809-40D3-9D0D-75FD80C8C330}" dt="2020-10-19T16:34:29.647" v="39351" actId="20577"/>
          <ac:spMkLst>
            <pc:docMk/>
            <pc:sldMk cId="1501783177" sldId="257"/>
            <ac:spMk id="3" creationId="{90ADFA63-0293-4DDD-A582-5D34EC01440E}"/>
          </ac:spMkLst>
        </pc:spChg>
      </pc:sldChg>
      <pc:sldChg chg="addSp modSp new mod ord modNotesTx">
        <pc:chgData name="Maryam Fakouri" userId="9e535b5a-1c52-4f77-b3c8-2d4bd8c08972" providerId="ADAL" clId="{1E86AC66-6809-40D3-9D0D-75FD80C8C330}" dt="2020-10-19T19:21:02.525" v="43574" actId="20577"/>
        <pc:sldMkLst>
          <pc:docMk/>
          <pc:sldMk cId="2569284193" sldId="258"/>
        </pc:sldMkLst>
        <pc:spChg chg="mod">
          <ac:chgData name="Maryam Fakouri" userId="9e535b5a-1c52-4f77-b3c8-2d4bd8c08972" providerId="ADAL" clId="{1E86AC66-6809-40D3-9D0D-75FD80C8C330}" dt="2020-10-17T18:11:52.414" v="26047" actId="1035"/>
          <ac:spMkLst>
            <pc:docMk/>
            <pc:sldMk cId="2569284193" sldId="258"/>
            <ac:spMk id="2" creationId="{B57D84C4-D87D-4EF9-A042-C62F3A54A9E3}"/>
          </ac:spMkLst>
        </pc:spChg>
        <pc:spChg chg="mod">
          <ac:chgData name="Maryam Fakouri" userId="9e535b5a-1c52-4f77-b3c8-2d4bd8c08972" providerId="ADAL" clId="{1E86AC66-6809-40D3-9D0D-75FD80C8C330}" dt="2020-10-17T18:12:09.727" v="26062" actId="1076"/>
          <ac:spMkLst>
            <pc:docMk/>
            <pc:sldMk cId="2569284193" sldId="258"/>
            <ac:spMk id="3" creationId="{A0FCDBD0-70BD-4FA8-97AC-C8D9C660B6F9}"/>
          </ac:spMkLst>
        </pc:spChg>
        <pc:spChg chg="add mod">
          <ac:chgData name="Maryam Fakouri" userId="9e535b5a-1c52-4f77-b3c8-2d4bd8c08972" providerId="ADAL" clId="{1E86AC66-6809-40D3-9D0D-75FD80C8C330}" dt="2020-10-17T18:13:47.393" v="26152" actId="1038"/>
          <ac:spMkLst>
            <pc:docMk/>
            <pc:sldMk cId="2569284193" sldId="258"/>
            <ac:spMk id="4" creationId="{98E71606-16E8-4216-A4C8-B6450F286A42}"/>
          </ac:spMkLst>
        </pc:spChg>
        <pc:picChg chg="add mod">
          <ac:chgData name="Maryam Fakouri" userId="9e535b5a-1c52-4f77-b3c8-2d4bd8c08972" providerId="ADAL" clId="{1E86AC66-6809-40D3-9D0D-75FD80C8C330}" dt="2020-10-17T18:13:42.948" v="26143" actId="1038"/>
          <ac:picMkLst>
            <pc:docMk/>
            <pc:sldMk cId="2569284193" sldId="258"/>
            <ac:picMk id="5" creationId="{997B0CEA-EDA3-4C9C-A36E-0B164680E858}"/>
          </ac:picMkLst>
        </pc:picChg>
      </pc:sldChg>
      <pc:sldChg chg="addSp modSp new mod modNotesTx">
        <pc:chgData name="Maryam Fakouri" userId="9e535b5a-1c52-4f77-b3c8-2d4bd8c08972" providerId="ADAL" clId="{1E86AC66-6809-40D3-9D0D-75FD80C8C330}" dt="2020-10-20T02:55:17.096" v="46379" actId="113"/>
        <pc:sldMkLst>
          <pc:docMk/>
          <pc:sldMk cId="3312861619" sldId="259"/>
        </pc:sldMkLst>
        <pc:spChg chg="mod">
          <ac:chgData name="Maryam Fakouri" userId="9e535b5a-1c52-4f77-b3c8-2d4bd8c08972" providerId="ADAL" clId="{1E86AC66-6809-40D3-9D0D-75FD80C8C330}" dt="2020-10-19T19:33:38.649" v="43957" actId="20577"/>
          <ac:spMkLst>
            <pc:docMk/>
            <pc:sldMk cId="3312861619" sldId="259"/>
            <ac:spMk id="2" creationId="{644D772C-1ADE-4F25-A7CA-4328A741BFA4}"/>
          </ac:spMkLst>
        </pc:spChg>
        <pc:spChg chg="mod">
          <ac:chgData name="Maryam Fakouri" userId="9e535b5a-1c52-4f77-b3c8-2d4bd8c08972" providerId="ADAL" clId="{1E86AC66-6809-40D3-9D0D-75FD80C8C330}" dt="2020-10-19T19:42:17.233" v="44586" actId="5793"/>
          <ac:spMkLst>
            <pc:docMk/>
            <pc:sldMk cId="3312861619" sldId="259"/>
            <ac:spMk id="3" creationId="{EF35FA0F-3F5B-484A-B3C1-5D2A84398036}"/>
          </ac:spMkLst>
        </pc:spChg>
        <pc:spChg chg="add mod">
          <ac:chgData name="Maryam Fakouri" userId="9e535b5a-1c52-4f77-b3c8-2d4bd8c08972" providerId="ADAL" clId="{1E86AC66-6809-40D3-9D0D-75FD80C8C330}" dt="2020-10-18T18:58:46.547" v="36353" actId="1036"/>
          <ac:spMkLst>
            <pc:docMk/>
            <pc:sldMk cId="3312861619" sldId="259"/>
            <ac:spMk id="4" creationId="{6F42895A-8A94-4A5D-8822-6E7A7A037C67}"/>
          </ac:spMkLst>
        </pc:spChg>
        <pc:picChg chg="add mod modCrop">
          <ac:chgData name="Maryam Fakouri" userId="9e535b5a-1c52-4f77-b3c8-2d4bd8c08972" providerId="ADAL" clId="{1E86AC66-6809-40D3-9D0D-75FD80C8C330}" dt="2020-10-18T18:57:25.420" v="36260" actId="1035"/>
          <ac:picMkLst>
            <pc:docMk/>
            <pc:sldMk cId="3312861619" sldId="259"/>
            <ac:picMk id="5" creationId="{793EEE39-1D26-4BB6-8869-981DA9E5D89C}"/>
          </ac:picMkLst>
        </pc:picChg>
      </pc:sldChg>
      <pc:sldChg chg="addSp delSp modSp new mod modNotesTx">
        <pc:chgData name="Maryam Fakouri" userId="9e535b5a-1c52-4f77-b3c8-2d4bd8c08972" providerId="ADAL" clId="{1E86AC66-6809-40D3-9D0D-75FD80C8C330}" dt="2020-10-20T02:59:03.064" v="46497" actId="20577"/>
        <pc:sldMkLst>
          <pc:docMk/>
          <pc:sldMk cId="2646784400" sldId="260"/>
        </pc:sldMkLst>
        <pc:spChg chg="del mod">
          <ac:chgData name="Maryam Fakouri" userId="9e535b5a-1c52-4f77-b3c8-2d4bd8c08972" providerId="ADAL" clId="{1E86AC66-6809-40D3-9D0D-75FD80C8C330}" dt="2020-10-10T02:01:43.123" v="19692" actId="21"/>
          <ac:spMkLst>
            <pc:docMk/>
            <pc:sldMk cId="2646784400" sldId="260"/>
            <ac:spMk id="2" creationId="{9AD3C6B3-F723-4023-B617-48ABA2E942C1}"/>
          </ac:spMkLst>
        </pc:spChg>
        <pc:spChg chg="mod">
          <ac:chgData name="Maryam Fakouri" userId="9e535b5a-1c52-4f77-b3c8-2d4bd8c08972" providerId="ADAL" clId="{1E86AC66-6809-40D3-9D0D-75FD80C8C330}" dt="2020-10-19T16:58:17.117" v="40189" actId="20577"/>
          <ac:spMkLst>
            <pc:docMk/>
            <pc:sldMk cId="2646784400" sldId="260"/>
            <ac:spMk id="3" creationId="{1EF08C75-0A41-4F81-9389-A42BE7D51205}"/>
          </ac:spMkLst>
        </pc:spChg>
        <pc:spChg chg="add mod">
          <ac:chgData name="Maryam Fakouri" userId="9e535b5a-1c52-4f77-b3c8-2d4bd8c08972" providerId="ADAL" clId="{1E86AC66-6809-40D3-9D0D-75FD80C8C330}" dt="2020-10-18T20:38:55.150" v="37459" actId="20577"/>
          <ac:spMkLst>
            <pc:docMk/>
            <pc:sldMk cId="2646784400" sldId="260"/>
            <ac:spMk id="4" creationId="{EED35F4F-56FE-477C-A4EA-FC4991E63DC1}"/>
          </ac:spMkLst>
        </pc:spChg>
        <pc:spChg chg="add del mod">
          <ac:chgData name="Maryam Fakouri" userId="9e535b5a-1c52-4f77-b3c8-2d4bd8c08972" providerId="ADAL" clId="{1E86AC66-6809-40D3-9D0D-75FD80C8C330}" dt="2020-10-10T02:01:53.529" v="19693" actId="21"/>
          <ac:spMkLst>
            <pc:docMk/>
            <pc:sldMk cId="2646784400" sldId="260"/>
            <ac:spMk id="6" creationId="{3C8DFD6B-B1F5-4805-8716-EE011260209E}"/>
          </ac:spMkLst>
        </pc:spChg>
      </pc:sldChg>
      <pc:sldChg chg="addSp delSp modSp new mod ord modNotesTx">
        <pc:chgData name="Maryam Fakouri" userId="9e535b5a-1c52-4f77-b3c8-2d4bd8c08972" providerId="ADAL" clId="{1E86AC66-6809-40D3-9D0D-75FD80C8C330}" dt="2020-10-18T20:32:40.922" v="37244" actId="20577"/>
        <pc:sldMkLst>
          <pc:docMk/>
          <pc:sldMk cId="3669708514" sldId="261"/>
        </pc:sldMkLst>
        <pc:spChg chg="mod">
          <ac:chgData name="Maryam Fakouri" userId="9e535b5a-1c52-4f77-b3c8-2d4bd8c08972" providerId="ADAL" clId="{1E86AC66-6809-40D3-9D0D-75FD80C8C330}" dt="2020-10-18T20:26:04.493" v="36931" actId="14100"/>
          <ac:spMkLst>
            <pc:docMk/>
            <pc:sldMk cId="3669708514" sldId="261"/>
            <ac:spMk id="2" creationId="{4D029F63-77BF-4952-940A-CC9587F10BC4}"/>
          </ac:spMkLst>
        </pc:spChg>
        <pc:spChg chg="add del mod">
          <ac:chgData name="Maryam Fakouri" userId="9e535b5a-1c52-4f77-b3c8-2d4bd8c08972" providerId="ADAL" clId="{1E86AC66-6809-40D3-9D0D-75FD80C8C330}" dt="2020-10-18T20:32:40.922" v="37244" actId="20577"/>
          <ac:spMkLst>
            <pc:docMk/>
            <pc:sldMk cId="3669708514" sldId="261"/>
            <ac:spMk id="3" creationId="{6A8C61DF-AD2D-4EA6-8D38-F550BCD0E115}"/>
          </ac:spMkLst>
        </pc:spChg>
        <pc:spChg chg="add del mod">
          <ac:chgData name="Maryam Fakouri" userId="9e535b5a-1c52-4f77-b3c8-2d4bd8c08972" providerId="ADAL" clId="{1E86AC66-6809-40D3-9D0D-75FD80C8C330}" dt="2020-10-10T02:53:57.483" v="20521" actId="478"/>
          <ac:spMkLst>
            <pc:docMk/>
            <pc:sldMk cId="3669708514" sldId="261"/>
            <ac:spMk id="5" creationId="{22D53A62-197D-4F44-8C0E-2FEBEB1E8062}"/>
          </ac:spMkLst>
        </pc:spChg>
        <pc:spChg chg="add mod">
          <ac:chgData name="Maryam Fakouri" userId="9e535b5a-1c52-4f77-b3c8-2d4bd8c08972" providerId="ADAL" clId="{1E86AC66-6809-40D3-9D0D-75FD80C8C330}" dt="2020-10-18T20:26:24.794" v="36946" actId="255"/>
          <ac:spMkLst>
            <pc:docMk/>
            <pc:sldMk cId="3669708514" sldId="261"/>
            <ac:spMk id="8" creationId="{310C4836-CC39-45AE-81E6-BE7E24F6885F}"/>
          </ac:spMkLst>
        </pc:spChg>
        <pc:picChg chg="add del mod">
          <ac:chgData name="Maryam Fakouri" userId="9e535b5a-1c52-4f77-b3c8-2d4bd8c08972" providerId="ADAL" clId="{1E86AC66-6809-40D3-9D0D-75FD80C8C330}" dt="2020-10-18T20:21:34.827" v="36702" actId="21"/>
          <ac:picMkLst>
            <pc:docMk/>
            <pc:sldMk cId="3669708514" sldId="261"/>
            <ac:picMk id="5" creationId="{D2FB4B38-5B15-4C47-B6C1-7793840EB2F0}"/>
          </ac:picMkLst>
        </pc:picChg>
        <pc:picChg chg="add del mod modCrop">
          <ac:chgData name="Maryam Fakouri" userId="9e535b5a-1c52-4f77-b3c8-2d4bd8c08972" providerId="ADAL" clId="{1E86AC66-6809-40D3-9D0D-75FD80C8C330}" dt="2020-10-10T03:11:47.301" v="20916" actId="21"/>
          <ac:picMkLst>
            <pc:docMk/>
            <pc:sldMk cId="3669708514" sldId="261"/>
            <ac:picMk id="7" creationId="{03BF611D-4ED2-4572-8064-D1E8D9C192C2}"/>
          </ac:picMkLst>
        </pc:picChg>
        <pc:picChg chg="add mod">
          <ac:chgData name="Maryam Fakouri" userId="9e535b5a-1c52-4f77-b3c8-2d4bd8c08972" providerId="ADAL" clId="{1E86AC66-6809-40D3-9D0D-75FD80C8C330}" dt="2020-10-18T20:25:55.733" v="36930" actId="1038"/>
          <ac:picMkLst>
            <pc:docMk/>
            <pc:sldMk cId="3669708514" sldId="261"/>
            <ac:picMk id="7" creationId="{AA95554D-C2FB-4159-B6AB-3A19BD56F9E8}"/>
          </ac:picMkLst>
        </pc:picChg>
        <pc:picChg chg="add del mod modCrop">
          <ac:chgData name="Maryam Fakouri" userId="9e535b5a-1c52-4f77-b3c8-2d4bd8c08972" providerId="ADAL" clId="{1E86AC66-6809-40D3-9D0D-75FD80C8C330}" dt="2020-10-10T03:16:35.778" v="21228" actId="21"/>
          <ac:picMkLst>
            <pc:docMk/>
            <pc:sldMk cId="3669708514" sldId="261"/>
            <ac:picMk id="9" creationId="{8D8676D0-3ACC-4F97-8CC7-8D2E1D53ACEF}"/>
          </ac:picMkLst>
        </pc:picChg>
      </pc:sldChg>
      <pc:sldChg chg="addSp modSp new mod ord modNotesTx">
        <pc:chgData name="Maryam Fakouri" userId="9e535b5a-1c52-4f77-b3c8-2d4bd8c08972" providerId="ADAL" clId="{1E86AC66-6809-40D3-9D0D-75FD80C8C330}" dt="2020-10-20T02:58:03.882" v="46478" actId="20577"/>
        <pc:sldMkLst>
          <pc:docMk/>
          <pc:sldMk cId="3191912003" sldId="262"/>
        </pc:sldMkLst>
        <pc:spChg chg="mod">
          <ac:chgData name="Maryam Fakouri" userId="9e535b5a-1c52-4f77-b3c8-2d4bd8c08972" providerId="ADAL" clId="{1E86AC66-6809-40D3-9D0D-75FD80C8C330}" dt="2020-10-18T20:20:44.957" v="36701" actId="2711"/>
          <ac:spMkLst>
            <pc:docMk/>
            <pc:sldMk cId="3191912003" sldId="262"/>
            <ac:spMk id="2" creationId="{B250B5DB-CC4C-4294-B627-D0F9694D2E78}"/>
          </ac:spMkLst>
        </pc:spChg>
        <pc:spChg chg="mod">
          <ac:chgData name="Maryam Fakouri" userId="9e535b5a-1c52-4f77-b3c8-2d4bd8c08972" providerId="ADAL" clId="{1E86AC66-6809-40D3-9D0D-75FD80C8C330}" dt="2020-10-18T20:20:22.034" v="36698" actId="20577"/>
          <ac:spMkLst>
            <pc:docMk/>
            <pc:sldMk cId="3191912003" sldId="262"/>
            <ac:spMk id="3" creationId="{E036FED8-3A0B-4610-9982-745EF324BE27}"/>
          </ac:spMkLst>
        </pc:spChg>
        <pc:spChg chg="add mod">
          <ac:chgData name="Maryam Fakouri" userId="9e535b5a-1c52-4f77-b3c8-2d4bd8c08972" providerId="ADAL" clId="{1E86AC66-6809-40D3-9D0D-75FD80C8C330}" dt="2020-10-17T18:22:27.136" v="26517" actId="14100"/>
          <ac:spMkLst>
            <pc:docMk/>
            <pc:sldMk cId="3191912003" sldId="262"/>
            <ac:spMk id="4" creationId="{8ECF7F07-50D9-438E-9AB8-BAEC96B5D529}"/>
          </ac:spMkLst>
        </pc:spChg>
        <pc:picChg chg="add mod">
          <ac:chgData name="Maryam Fakouri" userId="9e535b5a-1c52-4f77-b3c8-2d4bd8c08972" providerId="ADAL" clId="{1E86AC66-6809-40D3-9D0D-75FD80C8C330}" dt="2020-10-10T03:16:23.920" v="21226" actId="1035"/>
          <ac:picMkLst>
            <pc:docMk/>
            <pc:sldMk cId="3191912003" sldId="262"/>
            <ac:picMk id="5" creationId="{C6B315B0-A8CC-4063-8EFD-7F99759062CD}"/>
          </ac:picMkLst>
        </pc:picChg>
      </pc:sldChg>
      <pc:sldChg chg="addSp modSp new mod ord modNotesTx">
        <pc:chgData name="Maryam Fakouri" userId="9e535b5a-1c52-4f77-b3c8-2d4bd8c08972" providerId="ADAL" clId="{1E86AC66-6809-40D3-9D0D-75FD80C8C330}" dt="2020-10-19T17:00:58.131" v="40311" actId="1035"/>
        <pc:sldMkLst>
          <pc:docMk/>
          <pc:sldMk cId="1926575973" sldId="263"/>
        </pc:sldMkLst>
        <pc:spChg chg="mod">
          <ac:chgData name="Maryam Fakouri" userId="9e535b5a-1c52-4f77-b3c8-2d4bd8c08972" providerId="ADAL" clId="{1E86AC66-6809-40D3-9D0D-75FD80C8C330}" dt="2020-10-18T20:39:30.248" v="37461" actId="113"/>
          <ac:spMkLst>
            <pc:docMk/>
            <pc:sldMk cId="1926575973" sldId="263"/>
            <ac:spMk id="2" creationId="{BD5E11B9-A037-4411-BB15-F3403E3F18F3}"/>
          </ac:spMkLst>
        </pc:spChg>
        <pc:spChg chg="mod">
          <ac:chgData name="Maryam Fakouri" userId="9e535b5a-1c52-4f77-b3c8-2d4bd8c08972" providerId="ADAL" clId="{1E86AC66-6809-40D3-9D0D-75FD80C8C330}" dt="2020-10-19T17:00:58.131" v="40311" actId="1035"/>
          <ac:spMkLst>
            <pc:docMk/>
            <pc:sldMk cId="1926575973" sldId="263"/>
            <ac:spMk id="3" creationId="{AFBECCD5-D14B-46FF-9D77-89A0FBB7B3A5}"/>
          </ac:spMkLst>
        </pc:spChg>
        <pc:spChg chg="add mod">
          <ac:chgData name="Maryam Fakouri" userId="9e535b5a-1c52-4f77-b3c8-2d4bd8c08972" providerId="ADAL" clId="{1E86AC66-6809-40D3-9D0D-75FD80C8C330}" dt="2020-10-10T02:49:56.427" v="20443" actId="1038"/>
          <ac:spMkLst>
            <pc:docMk/>
            <pc:sldMk cId="1926575973" sldId="263"/>
            <ac:spMk id="4" creationId="{5E313ACD-EBD7-495B-BF26-22D12C05A90C}"/>
          </ac:spMkLst>
        </pc:spChg>
      </pc:sldChg>
      <pc:sldChg chg="modSp new mod modNotesTx">
        <pc:chgData name="Maryam Fakouri" userId="9e535b5a-1c52-4f77-b3c8-2d4bd8c08972" providerId="ADAL" clId="{1E86AC66-6809-40D3-9D0D-75FD80C8C330}" dt="2020-10-19T16:42:15.996" v="39743" actId="20577"/>
        <pc:sldMkLst>
          <pc:docMk/>
          <pc:sldMk cId="2620476464" sldId="264"/>
        </pc:sldMkLst>
        <pc:spChg chg="mod">
          <ac:chgData name="Maryam Fakouri" userId="9e535b5a-1c52-4f77-b3c8-2d4bd8c08972" providerId="ADAL" clId="{1E86AC66-6809-40D3-9D0D-75FD80C8C330}" dt="2020-10-18T20:37:48.435" v="37421" actId="113"/>
          <ac:spMkLst>
            <pc:docMk/>
            <pc:sldMk cId="2620476464" sldId="264"/>
            <ac:spMk id="2" creationId="{A5F5E020-B4B7-42AB-BD45-7EF32C04C0C1}"/>
          </ac:spMkLst>
        </pc:spChg>
        <pc:spChg chg="mod">
          <ac:chgData name="Maryam Fakouri" userId="9e535b5a-1c52-4f77-b3c8-2d4bd8c08972" providerId="ADAL" clId="{1E86AC66-6809-40D3-9D0D-75FD80C8C330}" dt="2020-10-19T16:40:09.996" v="39621" actId="20577"/>
          <ac:spMkLst>
            <pc:docMk/>
            <pc:sldMk cId="2620476464" sldId="264"/>
            <ac:spMk id="3" creationId="{5244B9B2-5C82-4F16-B1B5-0641D5323197}"/>
          </ac:spMkLst>
        </pc:spChg>
      </pc:sldChg>
      <pc:sldChg chg="modSp new del mod modNotesTx">
        <pc:chgData name="Maryam Fakouri" userId="9e535b5a-1c52-4f77-b3c8-2d4bd8c08972" providerId="ADAL" clId="{1E86AC66-6809-40D3-9D0D-75FD80C8C330}" dt="2020-09-16T22:33:55.059" v="11694" actId="2696"/>
        <pc:sldMkLst>
          <pc:docMk/>
          <pc:sldMk cId="1961976209" sldId="265"/>
        </pc:sldMkLst>
        <pc:spChg chg="mod">
          <ac:chgData name="Maryam Fakouri" userId="9e535b5a-1c52-4f77-b3c8-2d4bd8c08972" providerId="ADAL" clId="{1E86AC66-6809-40D3-9D0D-75FD80C8C330}" dt="2020-09-11T19:58:38.403" v="6847" actId="113"/>
          <ac:spMkLst>
            <pc:docMk/>
            <pc:sldMk cId="1961976209" sldId="265"/>
            <ac:spMk id="2" creationId="{F5D35809-9814-4F08-B98F-6DB0551476DB}"/>
          </ac:spMkLst>
        </pc:spChg>
        <pc:spChg chg="mod">
          <ac:chgData name="Maryam Fakouri" userId="9e535b5a-1c52-4f77-b3c8-2d4bd8c08972" providerId="ADAL" clId="{1E86AC66-6809-40D3-9D0D-75FD80C8C330}" dt="2020-09-14T19:06:51.325" v="7111" actId="20577"/>
          <ac:spMkLst>
            <pc:docMk/>
            <pc:sldMk cId="1961976209" sldId="265"/>
            <ac:spMk id="3" creationId="{18A95907-2801-4216-924C-239999CB221B}"/>
          </ac:spMkLst>
        </pc:spChg>
      </pc:sldChg>
      <pc:sldChg chg="modSp new mod modNotesTx">
        <pc:chgData name="Maryam Fakouri" userId="9e535b5a-1c52-4f77-b3c8-2d4bd8c08972" providerId="ADAL" clId="{1E86AC66-6809-40D3-9D0D-75FD80C8C330}" dt="2020-10-20T02:55:32.375" v="46381" actId="20577"/>
        <pc:sldMkLst>
          <pc:docMk/>
          <pc:sldMk cId="3487890492" sldId="266"/>
        </pc:sldMkLst>
        <pc:spChg chg="mod">
          <ac:chgData name="Maryam Fakouri" userId="9e535b5a-1c52-4f77-b3c8-2d4bd8c08972" providerId="ADAL" clId="{1E86AC66-6809-40D3-9D0D-75FD80C8C330}" dt="2020-10-19T20:52:44.878" v="45473" actId="27636"/>
          <ac:spMkLst>
            <pc:docMk/>
            <pc:sldMk cId="3487890492" sldId="266"/>
            <ac:spMk id="2" creationId="{1BB6B380-F9F9-4BFB-9A35-44FB6266F232}"/>
          </ac:spMkLst>
        </pc:spChg>
        <pc:spChg chg="mod">
          <ac:chgData name="Maryam Fakouri" userId="9e535b5a-1c52-4f77-b3c8-2d4bd8c08972" providerId="ADAL" clId="{1E86AC66-6809-40D3-9D0D-75FD80C8C330}" dt="2020-10-19T20:53:35.755" v="45483" actId="255"/>
          <ac:spMkLst>
            <pc:docMk/>
            <pc:sldMk cId="3487890492" sldId="266"/>
            <ac:spMk id="3" creationId="{1A81B1E9-36D1-4EEC-AE8E-26C617D5E2CD}"/>
          </ac:spMkLst>
        </pc:spChg>
      </pc:sldChg>
      <pc:sldChg chg="modSp add mod modNotesTx">
        <pc:chgData name="Maryam Fakouri" userId="9e535b5a-1c52-4f77-b3c8-2d4bd8c08972" providerId="ADAL" clId="{1E86AC66-6809-40D3-9D0D-75FD80C8C330}" dt="2020-10-18T17:15:56.215" v="31760" actId="20577"/>
        <pc:sldMkLst>
          <pc:docMk/>
          <pc:sldMk cId="4171600462" sldId="267"/>
        </pc:sldMkLst>
        <pc:spChg chg="mod">
          <ac:chgData name="Maryam Fakouri" userId="9e535b5a-1c52-4f77-b3c8-2d4bd8c08972" providerId="ADAL" clId="{1E86AC66-6809-40D3-9D0D-75FD80C8C330}" dt="2020-10-18T17:14:42.763" v="31752" actId="20577"/>
          <ac:spMkLst>
            <pc:docMk/>
            <pc:sldMk cId="4171600462" sldId="267"/>
            <ac:spMk id="2" creationId="{1BB6B380-F9F9-4BFB-9A35-44FB6266F232}"/>
          </ac:spMkLst>
        </pc:spChg>
        <pc:spChg chg="mod">
          <ac:chgData name="Maryam Fakouri" userId="9e535b5a-1c52-4f77-b3c8-2d4bd8c08972" providerId="ADAL" clId="{1E86AC66-6809-40D3-9D0D-75FD80C8C330}" dt="2020-10-18T17:15:56.215" v="31760" actId="20577"/>
          <ac:spMkLst>
            <pc:docMk/>
            <pc:sldMk cId="4171600462" sldId="267"/>
            <ac:spMk id="3" creationId="{1A81B1E9-36D1-4EEC-AE8E-26C617D5E2CD}"/>
          </ac:spMkLst>
        </pc:spChg>
      </pc:sldChg>
      <pc:sldChg chg="addSp modSp new mod modNotesTx">
        <pc:chgData name="Maryam Fakouri" userId="9e535b5a-1c52-4f77-b3c8-2d4bd8c08972" providerId="ADAL" clId="{1E86AC66-6809-40D3-9D0D-75FD80C8C330}" dt="2020-10-19T21:21:12.210" v="46150" actId="20577"/>
        <pc:sldMkLst>
          <pc:docMk/>
          <pc:sldMk cId="3781483705" sldId="268"/>
        </pc:sldMkLst>
        <pc:spChg chg="mod">
          <ac:chgData name="Maryam Fakouri" userId="9e535b5a-1c52-4f77-b3c8-2d4bd8c08972" providerId="ADAL" clId="{1E86AC66-6809-40D3-9D0D-75FD80C8C330}" dt="2020-10-18T18:03:46.343" v="33597" actId="113"/>
          <ac:spMkLst>
            <pc:docMk/>
            <pc:sldMk cId="3781483705" sldId="268"/>
            <ac:spMk id="2" creationId="{3BFC11D2-827B-4093-91D0-0D65ECA44479}"/>
          </ac:spMkLst>
        </pc:spChg>
        <pc:spChg chg="mod">
          <ac:chgData name="Maryam Fakouri" userId="9e535b5a-1c52-4f77-b3c8-2d4bd8c08972" providerId="ADAL" clId="{1E86AC66-6809-40D3-9D0D-75FD80C8C330}" dt="2020-10-18T18:08:35.204" v="33839" actId="1038"/>
          <ac:spMkLst>
            <pc:docMk/>
            <pc:sldMk cId="3781483705" sldId="268"/>
            <ac:spMk id="3" creationId="{78CD0C89-1739-454D-9C67-7CC18869ADD5}"/>
          </ac:spMkLst>
        </pc:spChg>
        <pc:spChg chg="add mod">
          <ac:chgData name="Maryam Fakouri" userId="9e535b5a-1c52-4f77-b3c8-2d4bd8c08972" providerId="ADAL" clId="{1E86AC66-6809-40D3-9D0D-75FD80C8C330}" dt="2020-10-18T18:08:28.238" v="33823" actId="1038"/>
          <ac:spMkLst>
            <pc:docMk/>
            <pc:sldMk cId="3781483705" sldId="268"/>
            <ac:spMk id="6" creationId="{4C63EBF3-8355-4990-9487-CF6063D3EF62}"/>
          </ac:spMkLst>
        </pc:spChg>
        <pc:picChg chg="add mod modCrop">
          <ac:chgData name="Maryam Fakouri" userId="9e535b5a-1c52-4f77-b3c8-2d4bd8c08972" providerId="ADAL" clId="{1E86AC66-6809-40D3-9D0D-75FD80C8C330}" dt="2020-10-18T18:08:31.897" v="33831" actId="1038"/>
          <ac:picMkLst>
            <pc:docMk/>
            <pc:sldMk cId="3781483705" sldId="268"/>
            <ac:picMk id="5" creationId="{508F1280-50EE-4166-9292-32AD3AED6988}"/>
          </ac:picMkLst>
        </pc:picChg>
      </pc:sldChg>
      <pc:sldChg chg="modSp new mod modNotesTx">
        <pc:chgData name="Maryam Fakouri" userId="9e535b5a-1c52-4f77-b3c8-2d4bd8c08972" providerId="ADAL" clId="{1E86AC66-6809-40D3-9D0D-75FD80C8C330}" dt="2020-10-19T17:20:45.806" v="41267" actId="20577"/>
        <pc:sldMkLst>
          <pc:docMk/>
          <pc:sldMk cId="740943506" sldId="269"/>
        </pc:sldMkLst>
        <pc:spChg chg="mod">
          <ac:chgData name="Maryam Fakouri" userId="9e535b5a-1c52-4f77-b3c8-2d4bd8c08972" providerId="ADAL" clId="{1E86AC66-6809-40D3-9D0D-75FD80C8C330}" dt="2020-10-10T01:22:58.226" v="18112" actId="255"/>
          <ac:spMkLst>
            <pc:docMk/>
            <pc:sldMk cId="740943506" sldId="269"/>
            <ac:spMk id="2" creationId="{A6945A10-573D-4876-912A-CEA14DE6204C}"/>
          </ac:spMkLst>
        </pc:spChg>
        <pc:spChg chg="mod">
          <ac:chgData name="Maryam Fakouri" userId="9e535b5a-1c52-4f77-b3c8-2d4bd8c08972" providerId="ADAL" clId="{1E86AC66-6809-40D3-9D0D-75FD80C8C330}" dt="2020-10-18T20:43:20.241" v="37797" actId="255"/>
          <ac:spMkLst>
            <pc:docMk/>
            <pc:sldMk cId="740943506" sldId="269"/>
            <ac:spMk id="3" creationId="{98D49AFD-4AA8-4D71-B347-EE567989492F}"/>
          </ac:spMkLst>
        </pc:spChg>
      </pc:sldChg>
      <pc:sldChg chg="del modNotesTx">
        <pc:chgData name="Maryam Fakouri" userId="9e535b5a-1c52-4f77-b3c8-2d4bd8c08972" providerId="ADAL" clId="{1E86AC66-6809-40D3-9D0D-75FD80C8C330}" dt="2020-10-06T03:30:05.088" v="15100" actId="2696"/>
        <pc:sldMkLst>
          <pc:docMk/>
          <pc:sldMk cId="4140788961" sldId="270"/>
        </pc:sldMkLst>
      </pc:sldChg>
      <pc:sldChg chg="modSp mod ord modNotesTx">
        <pc:chgData name="Maryam Fakouri" userId="9e535b5a-1c52-4f77-b3c8-2d4bd8c08972" providerId="ADAL" clId="{1E86AC66-6809-40D3-9D0D-75FD80C8C330}" dt="2020-10-19T17:08:02.722" v="41097" actId="5793"/>
        <pc:sldMkLst>
          <pc:docMk/>
          <pc:sldMk cId="203301558" sldId="299"/>
        </pc:sldMkLst>
        <pc:spChg chg="mod">
          <ac:chgData name="Maryam Fakouri" userId="9e535b5a-1c52-4f77-b3c8-2d4bd8c08972" providerId="ADAL" clId="{1E86AC66-6809-40D3-9D0D-75FD80C8C330}" dt="2020-10-18T20:42:51.176" v="37796" actId="27636"/>
          <ac:spMkLst>
            <pc:docMk/>
            <pc:sldMk cId="203301558" sldId="299"/>
            <ac:spMk id="2" creationId="{00000000-0000-0000-0000-000000000000}"/>
          </ac:spMkLst>
        </pc:spChg>
        <pc:spChg chg="mod">
          <ac:chgData name="Maryam Fakouri" userId="9e535b5a-1c52-4f77-b3c8-2d4bd8c08972" providerId="ADAL" clId="{1E86AC66-6809-40D3-9D0D-75FD80C8C330}" dt="2020-10-06T03:29:28.127" v="15093" actId="207"/>
          <ac:spMkLst>
            <pc:docMk/>
            <pc:sldMk cId="203301558" sldId="299"/>
            <ac:spMk id="3" creationId="{00000000-0000-0000-0000-000000000000}"/>
          </ac:spMkLst>
        </pc:spChg>
      </pc:sldChg>
      <pc:sldChg chg="modSp mod modNotesTx">
        <pc:chgData name="Maryam Fakouri" userId="9e535b5a-1c52-4f77-b3c8-2d4bd8c08972" providerId="ADAL" clId="{1E86AC66-6809-40D3-9D0D-75FD80C8C330}" dt="2020-10-19T17:32:41.060" v="41978" actId="20577"/>
        <pc:sldMkLst>
          <pc:docMk/>
          <pc:sldMk cId="638858627" sldId="301"/>
        </pc:sldMkLst>
        <pc:spChg chg="mod">
          <ac:chgData name="Maryam Fakouri" userId="9e535b5a-1c52-4f77-b3c8-2d4bd8c08972" providerId="ADAL" clId="{1E86AC66-6809-40D3-9D0D-75FD80C8C330}" dt="2020-10-19T17:29:58.525" v="41753" actId="207"/>
          <ac:spMkLst>
            <pc:docMk/>
            <pc:sldMk cId="638858627" sldId="301"/>
            <ac:spMk id="3" creationId="{00000000-0000-0000-0000-000000000000}"/>
          </ac:spMkLst>
        </pc:spChg>
      </pc:sldChg>
      <pc:sldChg chg="addSp delSp modSp mod ord setBg modNotesTx">
        <pc:chgData name="Maryam Fakouri" userId="9e535b5a-1c52-4f77-b3c8-2d4bd8c08972" providerId="ADAL" clId="{1E86AC66-6809-40D3-9D0D-75FD80C8C330}" dt="2020-10-19T18:25:04.574" v="42209" actId="767"/>
        <pc:sldMkLst>
          <pc:docMk/>
          <pc:sldMk cId="301758876" sldId="329"/>
        </pc:sldMkLst>
        <pc:spChg chg="mod">
          <ac:chgData name="Maryam Fakouri" userId="9e535b5a-1c52-4f77-b3c8-2d4bd8c08972" providerId="ADAL" clId="{1E86AC66-6809-40D3-9D0D-75FD80C8C330}" dt="2020-10-18T16:28:41.694" v="28131" actId="122"/>
          <ac:spMkLst>
            <pc:docMk/>
            <pc:sldMk cId="301758876" sldId="329"/>
            <ac:spMk id="2" creationId="{C65E8BB9-EE5F-44FA-848E-62C854A5E488}"/>
          </ac:spMkLst>
        </pc:spChg>
        <pc:spChg chg="add del mod">
          <ac:chgData name="Maryam Fakouri" userId="9e535b5a-1c52-4f77-b3c8-2d4bd8c08972" providerId="ADAL" clId="{1E86AC66-6809-40D3-9D0D-75FD80C8C330}" dt="2020-10-19T18:25:04.574" v="42209" actId="767"/>
          <ac:spMkLst>
            <pc:docMk/>
            <pc:sldMk cId="301758876" sldId="329"/>
            <ac:spMk id="3" creationId="{6BEE0EA7-7E86-48C2-98C4-8A7E3C91C454}"/>
          </ac:spMkLst>
        </pc:spChg>
        <pc:spChg chg="add">
          <ac:chgData name="Maryam Fakouri" userId="9e535b5a-1c52-4f77-b3c8-2d4bd8c08972" providerId="ADAL" clId="{1E86AC66-6809-40D3-9D0D-75FD80C8C330}" dt="2020-10-18T02:45:43.278" v="27926" actId="26606"/>
          <ac:spMkLst>
            <pc:docMk/>
            <pc:sldMk cId="301758876" sldId="329"/>
            <ac:spMk id="9" creationId="{6C4028FD-8BAA-4A19-BFDE-594D991B7552}"/>
          </ac:spMkLst>
        </pc:spChg>
        <pc:graphicFrameChg chg="mod modGraphic">
          <ac:chgData name="Maryam Fakouri" userId="9e535b5a-1c52-4f77-b3c8-2d4bd8c08972" providerId="ADAL" clId="{1E86AC66-6809-40D3-9D0D-75FD80C8C330}" dt="2020-10-19T18:23:30.949" v="42137"/>
          <ac:graphicFrameMkLst>
            <pc:docMk/>
            <pc:sldMk cId="301758876" sldId="329"/>
            <ac:graphicFrameMk id="4" creationId="{50980CEA-C434-4F01-AABE-433DF9DD3BD0}"/>
          </ac:graphicFrameMkLst>
        </pc:graphicFrameChg>
      </pc:sldChg>
      <pc:sldChg chg="modSp new del mod addCm modNotesTx">
        <pc:chgData name="Maryam Fakouri" userId="9e535b5a-1c52-4f77-b3c8-2d4bd8c08972" providerId="ADAL" clId="{1E86AC66-6809-40D3-9D0D-75FD80C8C330}" dt="2020-09-14T20:15:16.031" v="9482" actId="2696"/>
        <pc:sldMkLst>
          <pc:docMk/>
          <pc:sldMk cId="984802163" sldId="330"/>
        </pc:sldMkLst>
        <pc:spChg chg="mod">
          <ac:chgData name="Maryam Fakouri" userId="9e535b5a-1c52-4f77-b3c8-2d4bd8c08972" providerId="ADAL" clId="{1E86AC66-6809-40D3-9D0D-75FD80C8C330}" dt="2020-09-14T20:07:10.085" v="8866" actId="113"/>
          <ac:spMkLst>
            <pc:docMk/>
            <pc:sldMk cId="984802163" sldId="330"/>
            <ac:spMk id="2" creationId="{64ECA219-3728-4D88-9357-665D97E24A6B}"/>
          </ac:spMkLst>
        </pc:spChg>
      </pc:sldChg>
      <pc:sldChg chg="addSp modSp new mod modNotesTx">
        <pc:chgData name="Maryam Fakouri" userId="9e535b5a-1c52-4f77-b3c8-2d4bd8c08972" providerId="ADAL" clId="{1E86AC66-6809-40D3-9D0D-75FD80C8C330}" dt="2020-10-20T02:53:56.968" v="46370" actId="20577"/>
        <pc:sldMkLst>
          <pc:docMk/>
          <pc:sldMk cId="3888733025" sldId="331"/>
        </pc:sldMkLst>
        <pc:spChg chg="mod">
          <ac:chgData name="Maryam Fakouri" userId="9e535b5a-1c52-4f77-b3c8-2d4bd8c08972" providerId="ADAL" clId="{1E86AC66-6809-40D3-9D0D-75FD80C8C330}" dt="2020-10-10T03:03:01.053" v="20908" actId="2711"/>
          <ac:spMkLst>
            <pc:docMk/>
            <pc:sldMk cId="3888733025" sldId="331"/>
            <ac:spMk id="2" creationId="{47FCA91B-6817-4805-B107-830AE6A16AE6}"/>
          </ac:spMkLst>
        </pc:spChg>
        <pc:spChg chg="mod">
          <ac:chgData name="Maryam Fakouri" userId="9e535b5a-1c52-4f77-b3c8-2d4bd8c08972" providerId="ADAL" clId="{1E86AC66-6809-40D3-9D0D-75FD80C8C330}" dt="2020-10-10T03:02:46.755" v="20905" actId="255"/>
          <ac:spMkLst>
            <pc:docMk/>
            <pc:sldMk cId="3888733025" sldId="331"/>
            <ac:spMk id="3" creationId="{73B102C2-1EB2-440D-B28E-16573065C4C6}"/>
          </ac:spMkLst>
        </pc:spChg>
        <pc:spChg chg="add mod">
          <ac:chgData name="Maryam Fakouri" userId="9e535b5a-1c52-4f77-b3c8-2d4bd8c08972" providerId="ADAL" clId="{1E86AC66-6809-40D3-9D0D-75FD80C8C330}" dt="2020-10-17T18:16:26.496" v="26222" actId="1037"/>
          <ac:spMkLst>
            <pc:docMk/>
            <pc:sldMk cId="3888733025" sldId="331"/>
            <ac:spMk id="4" creationId="{A78C537A-556C-451A-A939-72A5C27DDB15}"/>
          </ac:spMkLst>
        </pc:spChg>
        <pc:picChg chg="add mod">
          <ac:chgData name="Maryam Fakouri" userId="9e535b5a-1c52-4f77-b3c8-2d4bd8c08972" providerId="ADAL" clId="{1E86AC66-6809-40D3-9D0D-75FD80C8C330}" dt="2020-10-17T18:14:05.119" v="26153" actId="14100"/>
          <ac:picMkLst>
            <pc:docMk/>
            <pc:sldMk cId="3888733025" sldId="331"/>
            <ac:picMk id="5" creationId="{167D48DF-679F-4DE2-8AF6-D2F9E9B882A9}"/>
          </ac:picMkLst>
        </pc:picChg>
      </pc:sldChg>
      <pc:sldChg chg="modSp new mod">
        <pc:chgData name="Maryam Fakouri" userId="9e535b5a-1c52-4f77-b3c8-2d4bd8c08972" providerId="ADAL" clId="{1E86AC66-6809-40D3-9D0D-75FD80C8C330}" dt="2020-10-19T21:30:15.824" v="46351" actId="14100"/>
        <pc:sldMkLst>
          <pc:docMk/>
          <pc:sldMk cId="2483590236" sldId="332"/>
        </pc:sldMkLst>
        <pc:spChg chg="mod">
          <ac:chgData name="Maryam Fakouri" userId="9e535b5a-1c52-4f77-b3c8-2d4bd8c08972" providerId="ADAL" clId="{1E86AC66-6809-40D3-9D0D-75FD80C8C330}" dt="2020-10-19T21:30:15.824" v="46351" actId="14100"/>
          <ac:spMkLst>
            <pc:docMk/>
            <pc:sldMk cId="2483590236" sldId="332"/>
            <ac:spMk id="2" creationId="{0679F805-3A51-4AFF-A789-A91C81796F11}"/>
          </ac:spMkLst>
        </pc:spChg>
        <pc:spChg chg="mod">
          <ac:chgData name="Maryam Fakouri" userId="9e535b5a-1c52-4f77-b3c8-2d4bd8c08972" providerId="ADAL" clId="{1E86AC66-6809-40D3-9D0D-75FD80C8C330}" dt="2020-10-19T21:30:03.178" v="46350" actId="20577"/>
          <ac:spMkLst>
            <pc:docMk/>
            <pc:sldMk cId="2483590236" sldId="332"/>
            <ac:spMk id="3" creationId="{A02B20D2-C927-405C-A1B0-2302C8A455B4}"/>
          </ac:spMkLst>
        </pc:spChg>
      </pc:sldChg>
      <pc:sldChg chg="addSp delSp modSp new mod modNotesTx">
        <pc:chgData name="Maryam Fakouri" userId="9e535b5a-1c52-4f77-b3c8-2d4bd8c08972" providerId="ADAL" clId="{1E86AC66-6809-40D3-9D0D-75FD80C8C330}" dt="2020-10-19T17:26:30.149" v="41585" actId="5793"/>
        <pc:sldMkLst>
          <pc:docMk/>
          <pc:sldMk cId="441004888" sldId="333"/>
        </pc:sldMkLst>
        <pc:spChg chg="mod">
          <ac:chgData name="Maryam Fakouri" userId="9e535b5a-1c52-4f77-b3c8-2d4bd8c08972" providerId="ADAL" clId="{1E86AC66-6809-40D3-9D0D-75FD80C8C330}" dt="2020-10-16T02:00:28.661" v="21725" actId="2711"/>
          <ac:spMkLst>
            <pc:docMk/>
            <pc:sldMk cId="441004888" sldId="333"/>
            <ac:spMk id="2" creationId="{3849641C-75CC-422D-A8CB-A1772025E666}"/>
          </ac:spMkLst>
        </pc:spChg>
        <pc:spChg chg="mod">
          <ac:chgData name="Maryam Fakouri" userId="9e535b5a-1c52-4f77-b3c8-2d4bd8c08972" providerId="ADAL" clId="{1E86AC66-6809-40D3-9D0D-75FD80C8C330}" dt="2020-10-19T17:23:46.990" v="41406" actId="20577"/>
          <ac:spMkLst>
            <pc:docMk/>
            <pc:sldMk cId="441004888" sldId="333"/>
            <ac:spMk id="3" creationId="{AB155FCB-5CA2-41E4-A7BD-DF23507F34F7}"/>
          </ac:spMkLst>
        </pc:spChg>
        <pc:picChg chg="add del mod">
          <ac:chgData name="Maryam Fakouri" userId="9e535b5a-1c52-4f77-b3c8-2d4bd8c08972" providerId="ADAL" clId="{1E86AC66-6809-40D3-9D0D-75FD80C8C330}" dt="2020-10-06T04:33:10.065" v="17904"/>
          <ac:picMkLst>
            <pc:docMk/>
            <pc:sldMk cId="441004888" sldId="333"/>
            <ac:picMk id="5" creationId="{0C68A1D8-447F-4A8E-AF52-D48F004FE486}"/>
          </ac:picMkLst>
        </pc:picChg>
        <pc:picChg chg="add mod">
          <ac:chgData name="Maryam Fakouri" userId="9e535b5a-1c52-4f77-b3c8-2d4bd8c08972" providerId="ADAL" clId="{1E86AC66-6809-40D3-9D0D-75FD80C8C330}" dt="2020-10-19T17:23:54.335" v="41424" actId="1035"/>
          <ac:picMkLst>
            <pc:docMk/>
            <pc:sldMk cId="441004888" sldId="333"/>
            <ac:picMk id="7" creationId="{47E9A6F1-A6FD-4589-A0F4-45666B68A42F}"/>
          </ac:picMkLst>
        </pc:picChg>
      </pc:sldChg>
      <pc:sldChg chg="addSp modSp new mod modNotesTx">
        <pc:chgData name="Maryam Fakouri" userId="9e535b5a-1c52-4f77-b3c8-2d4bd8c08972" providerId="ADAL" clId="{1E86AC66-6809-40D3-9D0D-75FD80C8C330}" dt="2020-10-19T16:17:00.619" v="38216" actId="20577"/>
        <pc:sldMkLst>
          <pc:docMk/>
          <pc:sldMk cId="2159090079" sldId="334"/>
        </pc:sldMkLst>
        <pc:spChg chg="mod">
          <ac:chgData name="Maryam Fakouri" userId="9e535b5a-1c52-4f77-b3c8-2d4bd8c08972" providerId="ADAL" clId="{1E86AC66-6809-40D3-9D0D-75FD80C8C330}" dt="2020-10-10T02:32:46.178" v="19969" actId="14100"/>
          <ac:spMkLst>
            <pc:docMk/>
            <pc:sldMk cId="2159090079" sldId="334"/>
            <ac:spMk id="2" creationId="{7008A812-64E3-46D3-A197-F57F8EBDC922}"/>
          </ac:spMkLst>
        </pc:spChg>
        <pc:spChg chg="mod">
          <ac:chgData name="Maryam Fakouri" userId="9e535b5a-1c52-4f77-b3c8-2d4bd8c08972" providerId="ADAL" clId="{1E86AC66-6809-40D3-9D0D-75FD80C8C330}" dt="2020-10-17T18:19:21.057" v="26359" actId="14100"/>
          <ac:spMkLst>
            <pc:docMk/>
            <pc:sldMk cId="2159090079" sldId="334"/>
            <ac:spMk id="3" creationId="{EDB10051-E2A2-45CC-93F9-FF72ED02E1EE}"/>
          </ac:spMkLst>
        </pc:spChg>
        <pc:spChg chg="add mod">
          <ac:chgData name="Maryam Fakouri" userId="9e535b5a-1c52-4f77-b3c8-2d4bd8c08972" providerId="ADAL" clId="{1E86AC66-6809-40D3-9D0D-75FD80C8C330}" dt="2020-10-17T18:20:41.441" v="26436" actId="1038"/>
          <ac:spMkLst>
            <pc:docMk/>
            <pc:sldMk cId="2159090079" sldId="334"/>
            <ac:spMk id="4" creationId="{ED712705-7206-4462-B4E7-132F1F9D36E1}"/>
          </ac:spMkLst>
        </pc:spChg>
        <pc:picChg chg="add mod modCrop">
          <ac:chgData name="Maryam Fakouri" userId="9e535b5a-1c52-4f77-b3c8-2d4bd8c08972" providerId="ADAL" clId="{1E86AC66-6809-40D3-9D0D-75FD80C8C330}" dt="2020-10-10T02:32:37.482" v="19967" actId="1038"/>
          <ac:picMkLst>
            <pc:docMk/>
            <pc:sldMk cId="2159090079" sldId="334"/>
            <ac:picMk id="5" creationId="{397405BA-8DAC-4B37-B933-1AF0FB6A5763}"/>
          </ac:picMkLst>
        </pc:picChg>
      </pc:sldChg>
      <pc:sldChg chg="modSp new mod modNotesTx">
        <pc:chgData name="Maryam Fakouri" userId="9e535b5a-1c52-4f77-b3c8-2d4bd8c08972" providerId="ADAL" clId="{1E86AC66-6809-40D3-9D0D-75FD80C8C330}" dt="2020-10-19T21:22:15.314" v="46211" actId="20577"/>
        <pc:sldMkLst>
          <pc:docMk/>
          <pc:sldMk cId="699208924" sldId="335"/>
        </pc:sldMkLst>
        <pc:spChg chg="mod">
          <ac:chgData name="Maryam Fakouri" userId="9e535b5a-1c52-4f77-b3c8-2d4bd8c08972" providerId="ADAL" clId="{1E86AC66-6809-40D3-9D0D-75FD80C8C330}" dt="2020-10-18T20:28:43.410" v="37158" actId="113"/>
          <ac:spMkLst>
            <pc:docMk/>
            <pc:sldMk cId="699208924" sldId="335"/>
            <ac:spMk id="2" creationId="{11530D0A-6E93-477C-A32C-7C3027EC5215}"/>
          </ac:spMkLst>
        </pc:spChg>
        <pc:spChg chg="mod">
          <ac:chgData name="Maryam Fakouri" userId="9e535b5a-1c52-4f77-b3c8-2d4bd8c08972" providerId="ADAL" clId="{1E86AC66-6809-40D3-9D0D-75FD80C8C330}" dt="2020-10-18T20:31:29.246" v="37239" actId="20577"/>
          <ac:spMkLst>
            <pc:docMk/>
            <pc:sldMk cId="699208924" sldId="335"/>
            <ac:spMk id="3" creationId="{0C4CB4F6-6EB2-4D5E-8149-0BF39D920F30}"/>
          </ac:spMkLst>
        </pc:spChg>
      </pc:sldChg>
      <pc:sldChg chg="addSp delSp modSp new mod modNotesTx">
        <pc:chgData name="Maryam Fakouri" userId="9e535b5a-1c52-4f77-b3c8-2d4bd8c08972" providerId="ADAL" clId="{1E86AC66-6809-40D3-9D0D-75FD80C8C330}" dt="2020-10-19T18:29:23.683" v="42793" actId="20577"/>
        <pc:sldMkLst>
          <pc:docMk/>
          <pc:sldMk cId="1583972994" sldId="336"/>
        </pc:sldMkLst>
        <pc:spChg chg="mod">
          <ac:chgData name="Maryam Fakouri" userId="9e535b5a-1c52-4f77-b3c8-2d4bd8c08972" providerId="ADAL" clId="{1E86AC66-6809-40D3-9D0D-75FD80C8C330}" dt="2020-10-16T02:02:13.180" v="21732" actId="20577"/>
          <ac:spMkLst>
            <pc:docMk/>
            <pc:sldMk cId="1583972994" sldId="336"/>
            <ac:spMk id="2" creationId="{682104C9-B071-419F-AE89-42A84673B090}"/>
          </ac:spMkLst>
        </pc:spChg>
        <pc:spChg chg="del">
          <ac:chgData name="Maryam Fakouri" userId="9e535b5a-1c52-4f77-b3c8-2d4bd8c08972" providerId="ADAL" clId="{1E86AC66-6809-40D3-9D0D-75FD80C8C330}" dt="2020-10-18T18:09:39.185" v="33840" actId="931"/>
          <ac:spMkLst>
            <pc:docMk/>
            <pc:sldMk cId="1583972994" sldId="336"/>
            <ac:spMk id="3" creationId="{F0851EDB-0A94-4955-8182-A0E4CB58828F}"/>
          </ac:spMkLst>
        </pc:spChg>
        <pc:spChg chg="add mod">
          <ac:chgData name="Maryam Fakouri" userId="9e535b5a-1c52-4f77-b3c8-2d4bd8c08972" providerId="ADAL" clId="{1E86AC66-6809-40D3-9D0D-75FD80C8C330}" dt="2020-10-18T18:21:09.149" v="34169" actId="1035"/>
          <ac:spMkLst>
            <pc:docMk/>
            <pc:sldMk cId="1583972994" sldId="336"/>
            <ac:spMk id="8" creationId="{B3F22F9A-5E05-4C87-BEDF-940C0398B437}"/>
          </ac:spMkLst>
        </pc:spChg>
        <pc:spChg chg="add mod">
          <ac:chgData name="Maryam Fakouri" userId="9e535b5a-1c52-4f77-b3c8-2d4bd8c08972" providerId="ADAL" clId="{1E86AC66-6809-40D3-9D0D-75FD80C8C330}" dt="2020-10-18T18:20:54.271" v="34153" actId="1037"/>
          <ac:spMkLst>
            <pc:docMk/>
            <pc:sldMk cId="1583972994" sldId="336"/>
            <ac:spMk id="9" creationId="{1A0E0FD9-01B9-482A-A1F4-D2E224CACE94}"/>
          </ac:spMkLst>
        </pc:spChg>
        <pc:picChg chg="add mod">
          <ac:chgData name="Maryam Fakouri" userId="9e535b5a-1c52-4f77-b3c8-2d4bd8c08972" providerId="ADAL" clId="{1E86AC66-6809-40D3-9D0D-75FD80C8C330}" dt="2020-10-18T18:17:19.475" v="33989" actId="14100"/>
          <ac:picMkLst>
            <pc:docMk/>
            <pc:sldMk cId="1583972994" sldId="336"/>
            <ac:picMk id="5" creationId="{ABA0063E-A90B-4E17-8AD6-1DF69A0CFEDE}"/>
          </ac:picMkLst>
        </pc:picChg>
        <pc:picChg chg="add mod">
          <ac:chgData name="Maryam Fakouri" userId="9e535b5a-1c52-4f77-b3c8-2d4bd8c08972" providerId="ADAL" clId="{1E86AC66-6809-40D3-9D0D-75FD80C8C330}" dt="2020-10-18T18:21:03.151" v="34160" actId="1038"/>
          <ac:picMkLst>
            <pc:docMk/>
            <pc:sldMk cId="1583972994" sldId="336"/>
            <ac:picMk id="7" creationId="{20F87C2B-261F-43F0-B629-4161006D1485}"/>
          </ac:picMkLst>
        </pc:picChg>
      </pc:sldChg>
      <pc:sldChg chg="modSp add del mod">
        <pc:chgData name="Maryam Fakouri" userId="9e535b5a-1c52-4f77-b3c8-2d4bd8c08972" providerId="ADAL" clId="{1E86AC66-6809-40D3-9D0D-75FD80C8C330}" dt="2020-10-06T03:11:59.948" v="13909" actId="2696"/>
        <pc:sldMkLst>
          <pc:docMk/>
          <pc:sldMk cId="3615074141" sldId="337"/>
        </pc:sldMkLst>
        <pc:spChg chg="mod">
          <ac:chgData name="Maryam Fakouri" userId="9e535b5a-1c52-4f77-b3c8-2d4bd8c08972" providerId="ADAL" clId="{1E86AC66-6809-40D3-9D0D-75FD80C8C330}" dt="2020-09-16T22:36:19.451" v="11801" actId="20577"/>
          <ac:spMkLst>
            <pc:docMk/>
            <pc:sldMk cId="3615074141" sldId="337"/>
            <ac:spMk id="2" creationId="{A6945A10-573D-4876-912A-CEA14DE6204C}"/>
          </ac:spMkLst>
        </pc:spChg>
        <pc:spChg chg="mod">
          <ac:chgData name="Maryam Fakouri" userId="9e535b5a-1c52-4f77-b3c8-2d4bd8c08972" providerId="ADAL" clId="{1E86AC66-6809-40D3-9D0D-75FD80C8C330}" dt="2020-09-16T22:38:43.192" v="11997" actId="20577"/>
          <ac:spMkLst>
            <pc:docMk/>
            <pc:sldMk cId="3615074141" sldId="337"/>
            <ac:spMk id="3" creationId="{98D49AFD-4AA8-4D71-B347-EE567989492F}"/>
          </ac:spMkLst>
        </pc:spChg>
      </pc:sldChg>
      <pc:sldChg chg="modSp new del mod">
        <pc:chgData name="Maryam Fakouri" userId="9e535b5a-1c52-4f77-b3c8-2d4bd8c08972" providerId="ADAL" clId="{1E86AC66-6809-40D3-9D0D-75FD80C8C330}" dt="2020-10-18T20:39:23.040" v="37460" actId="2696"/>
        <pc:sldMkLst>
          <pc:docMk/>
          <pc:sldMk cId="2026527241" sldId="338"/>
        </pc:sldMkLst>
        <pc:spChg chg="mod">
          <ac:chgData name="Maryam Fakouri" userId="9e535b5a-1c52-4f77-b3c8-2d4bd8c08972" providerId="ADAL" clId="{1E86AC66-6809-40D3-9D0D-75FD80C8C330}" dt="2020-10-10T02:05:10.027" v="19730" actId="207"/>
          <ac:spMkLst>
            <pc:docMk/>
            <pc:sldMk cId="2026527241" sldId="338"/>
            <ac:spMk id="2" creationId="{965935F8-7840-4B4D-896C-E4D4DE903F6A}"/>
          </ac:spMkLst>
        </pc:spChg>
      </pc:sldChg>
      <pc:sldChg chg="modSp add mod ord modNotesTx">
        <pc:chgData name="Maryam Fakouri" userId="9e535b5a-1c52-4f77-b3c8-2d4bd8c08972" providerId="ADAL" clId="{1E86AC66-6809-40D3-9D0D-75FD80C8C330}" dt="2020-10-19T17:27:33.686" v="41661" actId="20577"/>
        <pc:sldMkLst>
          <pc:docMk/>
          <pc:sldMk cId="1656104769" sldId="339"/>
        </pc:sldMkLst>
        <pc:spChg chg="mod">
          <ac:chgData name="Maryam Fakouri" userId="9e535b5a-1c52-4f77-b3c8-2d4bd8c08972" providerId="ADAL" clId="{1E86AC66-6809-40D3-9D0D-75FD80C8C330}" dt="2020-10-18T20:45:31.600" v="37973" actId="14100"/>
          <ac:spMkLst>
            <pc:docMk/>
            <pc:sldMk cId="1656104769" sldId="339"/>
            <ac:spMk id="2" creationId="{00000000-0000-0000-0000-000000000000}"/>
          </ac:spMkLst>
        </pc:spChg>
        <pc:spChg chg="mod">
          <ac:chgData name="Maryam Fakouri" userId="9e535b5a-1c52-4f77-b3c8-2d4bd8c08972" providerId="ADAL" clId="{1E86AC66-6809-40D3-9D0D-75FD80C8C330}" dt="2020-10-18T20:45:52.832" v="37974" actId="113"/>
          <ac:spMkLst>
            <pc:docMk/>
            <pc:sldMk cId="1656104769" sldId="339"/>
            <ac:spMk id="3" creationId="{00000000-0000-0000-0000-000000000000}"/>
          </ac:spMkLst>
        </pc:spChg>
      </pc:sldChg>
      <pc:sldChg chg="modSp add mod ord modNotesTx">
        <pc:chgData name="Maryam Fakouri" userId="9e535b5a-1c52-4f77-b3c8-2d4bd8c08972" providerId="ADAL" clId="{1E86AC66-6809-40D3-9D0D-75FD80C8C330}" dt="2020-10-19T17:28:17.308" v="41695" actId="20577"/>
        <pc:sldMkLst>
          <pc:docMk/>
          <pc:sldMk cId="244805903" sldId="340"/>
        </pc:sldMkLst>
        <pc:spChg chg="mod">
          <ac:chgData name="Maryam Fakouri" userId="9e535b5a-1c52-4f77-b3c8-2d4bd8c08972" providerId="ADAL" clId="{1E86AC66-6809-40D3-9D0D-75FD80C8C330}" dt="2020-10-18T20:46:30.815" v="37977" actId="1076"/>
          <ac:spMkLst>
            <pc:docMk/>
            <pc:sldMk cId="244805903" sldId="340"/>
            <ac:spMk id="2" creationId="{00000000-0000-0000-0000-000000000000}"/>
          </ac:spMkLst>
        </pc:spChg>
        <pc:spChg chg="mod">
          <ac:chgData name="Maryam Fakouri" userId="9e535b5a-1c52-4f77-b3c8-2d4bd8c08972" providerId="ADAL" clId="{1E86AC66-6809-40D3-9D0D-75FD80C8C330}" dt="2020-10-18T20:46:34.753" v="37978" actId="113"/>
          <ac:spMkLst>
            <pc:docMk/>
            <pc:sldMk cId="244805903" sldId="340"/>
            <ac:spMk id="3" creationId="{00000000-0000-0000-0000-000000000000}"/>
          </ac:spMkLst>
        </pc:spChg>
      </pc:sldChg>
      <pc:sldChg chg="addSp delSp modSp new mod modNotesTx">
        <pc:chgData name="Maryam Fakouri" userId="9e535b5a-1c52-4f77-b3c8-2d4bd8c08972" providerId="ADAL" clId="{1E86AC66-6809-40D3-9D0D-75FD80C8C330}" dt="2020-10-19T19:28:40.796" v="43854" actId="20577"/>
        <pc:sldMkLst>
          <pc:docMk/>
          <pc:sldMk cId="2298160157" sldId="341"/>
        </pc:sldMkLst>
        <pc:spChg chg="mod">
          <ac:chgData name="Maryam Fakouri" userId="9e535b5a-1c52-4f77-b3c8-2d4bd8c08972" providerId="ADAL" clId="{1E86AC66-6809-40D3-9D0D-75FD80C8C330}" dt="2020-10-10T01:31:20.201" v="18697" actId="122"/>
          <ac:spMkLst>
            <pc:docMk/>
            <pc:sldMk cId="2298160157" sldId="341"/>
            <ac:spMk id="2" creationId="{CB71393E-AC7D-453E-B18A-568C13600A60}"/>
          </ac:spMkLst>
        </pc:spChg>
        <pc:spChg chg="add mod">
          <ac:chgData name="Maryam Fakouri" userId="9e535b5a-1c52-4f77-b3c8-2d4bd8c08972" providerId="ADAL" clId="{1E86AC66-6809-40D3-9D0D-75FD80C8C330}" dt="2020-10-17T18:17:41.024" v="26298" actId="1038"/>
          <ac:spMkLst>
            <pc:docMk/>
            <pc:sldMk cId="2298160157" sldId="341"/>
            <ac:spMk id="3" creationId="{2375F433-345A-4862-949B-A258E9A30CE7}"/>
          </ac:spMkLst>
        </pc:spChg>
        <pc:spChg chg="del">
          <ac:chgData name="Maryam Fakouri" userId="9e535b5a-1c52-4f77-b3c8-2d4bd8c08972" providerId="ADAL" clId="{1E86AC66-6809-40D3-9D0D-75FD80C8C330}" dt="2020-10-10T02:29:04.463" v="19861" actId="931"/>
          <ac:spMkLst>
            <pc:docMk/>
            <pc:sldMk cId="2298160157" sldId="341"/>
            <ac:spMk id="3" creationId="{A68DCF07-9881-4ED7-B944-331A4B8DF90F}"/>
          </ac:spMkLst>
        </pc:spChg>
        <pc:picChg chg="add mod">
          <ac:chgData name="Maryam Fakouri" userId="9e535b5a-1c52-4f77-b3c8-2d4bd8c08972" providerId="ADAL" clId="{1E86AC66-6809-40D3-9D0D-75FD80C8C330}" dt="2020-10-10T02:29:06.653" v="19862" actId="27614"/>
          <ac:picMkLst>
            <pc:docMk/>
            <pc:sldMk cId="2298160157" sldId="341"/>
            <ac:picMk id="5" creationId="{0F3C4A4A-0A65-4B0F-ABA4-F006EA7E8A12}"/>
          </ac:picMkLst>
        </pc:picChg>
      </pc:sldChg>
      <pc:sldChg chg="modSp new mod modNotesTx">
        <pc:chgData name="Maryam Fakouri" userId="9e535b5a-1c52-4f77-b3c8-2d4bd8c08972" providerId="ADAL" clId="{1E86AC66-6809-40D3-9D0D-75FD80C8C330}" dt="2020-10-19T16:21:42.746" v="38396" actId="20577"/>
        <pc:sldMkLst>
          <pc:docMk/>
          <pc:sldMk cId="1939677401" sldId="342"/>
        </pc:sldMkLst>
        <pc:spChg chg="mod">
          <ac:chgData name="Maryam Fakouri" userId="9e535b5a-1c52-4f77-b3c8-2d4bd8c08972" providerId="ADAL" clId="{1E86AC66-6809-40D3-9D0D-75FD80C8C330}" dt="2020-10-10T01:34:38.387" v="19103" actId="113"/>
          <ac:spMkLst>
            <pc:docMk/>
            <pc:sldMk cId="1939677401" sldId="342"/>
            <ac:spMk id="2" creationId="{31AD18C0-A61D-437A-BC17-8C0008956707}"/>
          </ac:spMkLst>
        </pc:spChg>
        <pc:spChg chg="mod">
          <ac:chgData name="Maryam Fakouri" userId="9e535b5a-1c52-4f77-b3c8-2d4bd8c08972" providerId="ADAL" clId="{1E86AC66-6809-40D3-9D0D-75FD80C8C330}" dt="2020-10-19T16:19:58.139" v="38276" actId="20577"/>
          <ac:spMkLst>
            <pc:docMk/>
            <pc:sldMk cId="1939677401" sldId="342"/>
            <ac:spMk id="3" creationId="{CCB37CC5-F6DB-420C-8A3F-050DC55DB1F5}"/>
          </ac:spMkLst>
        </pc:spChg>
      </pc:sldChg>
      <pc:sldChg chg="addSp delSp modSp new mod modNotesTx">
        <pc:chgData name="Maryam Fakouri" userId="9e535b5a-1c52-4f77-b3c8-2d4bd8c08972" providerId="ADAL" clId="{1E86AC66-6809-40D3-9D0D-75FD80C8C330}" dt="2020-10-19T16:22:59.430" v="38467" actId="20577"/>
        <pc:sldMkLst>
          <pc:docMk/>
          <pc:sldMk cId="3127007088" sldId="343"/>
        </pc:sldMkLst>
        <pc:spChg chg="add mod">
          <ac:chgData name="Maryam Fakouri" userId="9e535b5a-1c52-4f77-b3c8-2d4bd8c08972" providerId="ADAL" clId="{1E86AC66-6809-40D3-9D0D-75FD80C8C330}" dt="2020-10-18T20:36:38.487" v="37369" actId="255"/>
          <ac:spMkLst>
            <pc:docMk/>
            <pc:sldMk cId="3127007088" sldId="343"/>
            <ac:spMk id="2" creationId="{260E0949-8439-4946-B9E9-9242D2D70350}"/>
          </ac:spMkLst>
        </pc:spChg>
        <pc:spChg chg="del mod">
          <ac:chgData name="Maryam Fakouri" userId="9e535b5a-1c52-4f77-b3c8-2d4bd8c08972" providerId="ADAL" clId="{1E86AC66-6809-40D3-9D0D-75FD80C8C330}" dt="2020-10-10T02:38:43.282" v="20144" actId="21"/>
          <ac:spMkLst>
            <pc:docMk/>
            <pc:sldMk cId="3127007088" sldId="343"/>
            <ac:spMk id="2" creationId="{D8702833-470A-4275-8AC2-D85E5E8719A9}"/>
          </ac:spMkLst>
        </pc:spChg>
        <pc:spChg chg="del">
          <ac:chgData name="Maryam Fakouri" userId="9e535b5a-1c52-4f77-b3c8-2d4bd8c08972" providerId="ADAL" clId="{1E86AC66-6809-40D3-9D0D-75FD80C8C330}" dt="2020-10-10T02:37:11.696" v="19971" actId="931"/>
          <ac:spMkLst>
            <pc:docMk/>
            <pc:sldMk cId="3127007088" sldId="343"/>
            <ac:spMk id="3" creationId="{76778F61-B0E7-4953-B6B8-9BC0D27CC2D1}"/>
          </ac:spMkLst>
        </pc:spChg>
        <pc:picChg chg="add mod">
          <ac:chgData name="Maryam Fakouri" userId="9e535b5a-1c52-4f77-b3c8-2d4bd8c08972" providerId="ADAL" clId="{1E86AC66-6809-40D3-9D0D-75FD80C8C330}" dt="2020-10-10T02:39:21.607" v="20145" actId="208"/>
          <ac:picMkLst>
            <pc:docMk/>
            <pc:sldMk cId="3127007088" sldId="343"/>
            <ac:picMk id="5" creationId="{BBDF84EC-9245-4FA8-BCE9-17B189FB740A}"/>
          </ac:picMkLst>
        </pc:picChg>
      </pc:sldChg>
      <pc:sldChg chg="modSp add mod modNotesTx">
        <pc:chgData name="Maryam Fakouri" userId="9e535b5a-1c52-4f77-b3c8-2d4bd8c08972" providerId="ADAL" clId="{1E86AC66-6809-40D3-9D0D-75FD80C8C330}" dt="2020-10-19T19:23:05.905" v="43719" actId="20577"/>
        <pc:sldMkLst>
          <pc:docMk/>
          <pc:sldMk cId="1903377565" sldId="344"/>
        </pc:sldMkLst>
        <pc:spChg chg="mod">
          <ac:chgData name="Maryam Fakouri" userId="9e535b5a-1c52-4f77-b3c8-2d4bd8c08972" providerId="ADAL" clId="{1E86AC66-6809-40D3-9D0D-75FD80C8C330}" dt="2020-10-18T20:50:25.136" v="38196" actId="113"/>
          <ac:spMkLst>
            <pc:docMk/>
            <pc:sldMk cId="1903377565" sldId="344"/>
            <ac:spMk id="2" creationId="{B57D84C4-D87D-4EF9-A042-C62F3A54A9E3}"/>
          </ac:spMkLst>
        </pc:spChg>
        <pc:spChg chg="mod">
          <ac:chgData name="Maryam Fakouri" userId="9e535b5a-1c52-4f77-b3c8-2d4bd8c08972" providerId="ADAL" clId="{1E86AC66-6809-40D3-9D0D-75FD80C8C330}" dt="2020-10-19T19:23:05.905" v="43719" actId="20577"/>
          <ac:spMkLst>
            <pc:docMk/>
            <pc:sldMk cId="1903377565" sldId="344"/>
            <ac:spMk id="3" creationId="{A0FCDBD0-70BD-4FA8-97AC-C8D9C660B6F9}"/>
          </ac:spMkLst>
        </pc:spChg>
      </pc:sldChg>
      <pc:sldChg chg="modSp new del mod">
        <pc:chgData name="Maryam Fakouri" userId="9e535b5a-1c52-4f77-b3c8-2d4bd8c08972" providerId="ADAL" clId="{1E86AC66-6809-40D3-9D0D-75FD80C8C330}" dt="2020-10-17T16:44:58.474" v="23263" actId="2696"/>
        <pc:sldMkLst>
          <pc:docMk/>
          <pc:sldMk cId="1511748125" sldId="345"/>
        </pc:sldMkLst>
        <pc:spChg chg="mod">
          <ac:chgData name="Maryam Fakouri" userId="9e535b5a-1c52-4f77-b3c8-2d4bd8c08972" providerId="ADAL" clId="{1E86AC66-6809-40D3-9D0D-75FD80C8C330}" dt="2020-10-16T03:16:46.418" v="22971" actId="20577"/>
          <ac:spMkLst>
            <pc:docMk/>
            <pc:sldMk cId="1511748125" sldId="345"/>
            <ac:spMk id="2" creationId="{632E72A1-D68B-4426-9041-9AA3ECD4992F}"/>
          </ac:spMkLst>
        </pc:spChg>
      </pc:sldChg>
      <pc:sldChg chg="modNotesTx">
        <pc:chgData name="Maryam Fakouri" userId="9e535b5a-1c52-4f77-b3c8-2d4bd8c08972" providerId="ADAL" clId="{1E86AC66-6809-40D3-9D0D-75FD80C8C330}" dt="2020-10-19T18:18:06.497" v="42007" actId="20577"/>
        <pc:sldMkLst>
          <pc:docMk/>
          <pc:sldMk cId="1632905427" sldId="346"/>
        </pc:sldMkLst>
      </pc:sldChg>
      <pc:sldChg chg="modSp mod modNotesTx">
        <pc:chgData name="Maryam Fakouri" userId="9e535b5a-1c52-4f77-b3c8-2d4bd8c08972" providerId="ADAL" clId="{1E86AC66-6809-40D3-9D0D-75FD80C8C330}" dt="2020-10-19T18:20:17.706" v="42008" actId="20577"/>
        <pc:sldMkLst>
          <pc:docMk/>
          <pc:sldMk cId="110554863" sldId="347"/>
        </pc:sldMkLst>
        <pc:spChg chg="mod">
          <ac:chgData name="Maryam Fakouri" userId="9e535b5a-1c52-4f77-b3c8-2d4bd8c08972" providerId="ADAL" clId="{1E86AC66-6809-40D3-9D0D-75FD80C8C330}" dt="2020-10-19T18:20:17.706" v="42008" actId="20577"/>
          <ac:spMkLst>
            <pc:docMk/>
            <pc:sldMk cId="110554863" sldId="347"/>
            <ac:spMk id="3" creationId="{00000000-0000-0000-0000-000000000000}"/>
          </ac:spMkLst>
        </pc:spChg>
      </pc:sldChg>
      <pc:sldChg chg="modSp new mod modNotesTx">
        <pc:chgData name="Maryam Fakouri" userId="9e535b5a-1c52-4f77-b3c8-2d4bd8c08972" providerId="ADAL" clId="{1E86AC66-6809-40D3-9D0D-75FD80C8C330}" dt="2020-10-20T02:54:44.077" v="46372" actId="20577"/>
        <pc:sldMkLst>
          <pc:docMk/>
          <pc:sldMk cId="2713071812" sldId="348"/>
        </pc:sldMkLst>
        <pc:spChg chg="mod">
          <ac:chgData name="Maryam Fakouri" userId="9e535b5a-1c52-4f77-b3c8-2d4bd8c08972" providerId="ADAL" clId="{1E86AC66-6809-40D3-9D0D-75FD80C8C330}" dt="2020-10-19T19:30:52.277" v="43869" actId="20577"/>
          <ac:spMkLst>
            <pc:docMk/>
            <pc:sldMk cId="2713071812" sldId="348"/>
            <ac:spMk id="2" creationId="{ED727C27-7BD1-4D21-B5EB-9AE16C3ECA65}"/>
          </ac:spMkLst>
        </pc:spChg>
        <pc:spChg chg="mod">
          <ac:chgData name="Maryam Fakouri" userId="9e535b5a-1c52-4f77-b3c8-2d4bd8c08972" providerId="ADAL" clId="{1E86AC66-6809-40D3-9D0D-75FD80C8C330}" dt="2020-10-19T19:26:08.770" v="43788" actId="207"/>
          <ac:spMkLst>
            <pc:docMk/>
            <pc:sldMk cId="2713071812" sldId="348"/>
            <ac:spMk id="3" creationId="{C1281735-CC19-45B2-954E-79D4DD1A05EA}"/>
          </ac:spMkLst>
        </pc:spChg>
      </pc:sldChg>
      <pc:sldChg chg="modSp add mod">
        <pc:chgData name="Maryam Fakouri" userId="9e535b5a-1c52-4f77-b3c8-2d4bd8c08972" providerId="ADAL" clId="{1E86AC66-6809-40D3-9D0D-75FD80C8C330}" dt="2020-10-18T17:15:22.295" v="31756" actId="14100"/>
        <pc:sldMkLst>
          <pc:docMk/>
          <pc:sldMk cId="806339665" sldId="349"/>
        </pc:sldMkLst>
        <pc:spChg chg="mod">
          <ac:chgData name="Maryam Fakouri" userId="9e535b5a-1c52-4f77-b3c8-2d4bd8c08972" providerId="ADAL" clId="{1E86AC66-6809-40D3-9D0D-75FD80C8C330}" dt="2020-10-18T17:15:13.720" v="31755" actId="14100"/>
          <ac:spMkLst>
            <pc:docMk/>
            <pc:sldMk cId="806339665" sldId="349"/>
            <ac:spMk id="2" creationId="{1BB6B380-F9F9-4BFB-9A35-44FB6266F232}"/>
          </ac:spMkLst>
        </pc:spChg>
        <pc:spChg chg="mod">
          <ac:chgData name="Maryam Fakouri" userId="9e535b5a-1c52-4f77-b3c8-2d4bd8c08972" providerId="ADAL" clId="{1E86AC66-6809-40D3-9D0D-75FD80C8C330}" dt="2020-10-18T17:15:22.295" v="31756" actId="14100"/>
          <ac:spMkLst>
            <pc:docMk/>
            <pc:sldMk cId="806339665" sldId="349"/>
            <ac:spMk id="3" creationId="{1A81B1E9-36D1-4EEC-AE8E-26C617D5E2CD}"/>
          </ac:spMkLst>
        </pc:spChg>
      </pc:sldChg>
      <pc:sldChg chg="modSp add mod modNotesTx">
        <pc:chgData name="Maryam Fakouri" userId="9e535b5a-1c52-4f77-b3c8-2d4bd8c08972" providerId="ADAL" clId="{1E86AC66-6809-40D3-9D0D-75FD80C8C330}" dt="2020-10-20T02:57:29.356" v="46475" actId="20577"/>
        <pc:sldMkLst>
          <pc:docMk/>
          <pc:sldMk cId="2785095102" sldId="350"/>
        </pc:sldMkLst>
        <pc:spChg chg="mod">
          <ac:chgData name="Maryam Fakouri" userId="9e535b5a-1c52-4f77-b3c8-2d4bd8c08972" providerId="ADAL" clId="{1E86AC66-6809-40D3-9D0D-75FD80C8C330}" dt="2020-10-18T17:14:59.681" v="31754" actId="20577"/>
          <ac:spMkLst>
            <pc:docMk/>
            <pc:sldMk cId="2785095102" sldId="350"/>
            <ac:spMk id="2" creationId="{1BB6B380-F9F9-4BFB-9A35-44FB6266F232}"/>
          </ac:spMkLst>
        </pc:spChg>
        <pc:spChg chg="mod">
          <ac:chgData name="Maryam Fakouri" userId="9e535b5a-1c52-4f77-b3c8-2d4bd8c08972" providerId="ADAL" clId="{1E86AC66-6809-40D3-9D0D-75FD80C8C330}" dt="2020-10-18T16:47:01.299" v="29104" actId="1036"/>
          <ac:spMkLst>
            <pc:docMk/>
            <pc:sldMk cId="2785095102" sldId="350"/>
            <ac:spMk id="3" creationId="{1A81B1E9-36D1-4EEC-AE8E-26C617D5E2C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109DCA-2A47-422C-8070-20E808AEE5CD}" type="doc">
      <dgm:prSet loTypeId="urn:microsoft.com/office/officeart/2009/3/layout/IncreasingArrowsProcess" loCatId="process" qsTypeId="urn:microsoft.com/office/officeart/2005/8/quickstyle/simple1" qsCatId="simple" csTypeId="urn:microsoft.com/office/officeart/2005/8/colors/colorful5" csCatId="colorful" phldr="1"/>
      <dgm:spPr/>
      <dgm:t>
        <a:bodyPr/>
        <a:lstStyle/>
        <a:p>
          <a:endParaRPr lang="en-US"/>
        </a:p>
      </dgm:t>
    </dgm:pt>
    <dgm:pt modelId="{33DC2132-A255-49C5-A7BD-03CF94FE7747}">
      <dgm:prSet phldrT="[Text]"/>
      <dgm:spPr/>
      <dgm:t>
        <a:bodyPr/>
        <a:lstStyle/>
        <a:p>
          <a:r>
            <a:rPr lang="en-US" dirty="0"/>
            <a:t>Media</a:t>
          </a:r>
        </a:p>
      </dgm:t>
    </dgm:pt>
    <dgm:pt modelId="{0E277279-06B3-4E9E-A96B-4018D1E5EC7E}" type="parTrans" cxnId="{2965A33D-7CAC-47D5-A48F-3A78AFBEE8F0}">
      <dgm:prSet/>
      <dgm:spPr/>
      <dgm:t>
        <a:bodyPr/>
        <a:lstStyle/>
        <a:p>
          <a:endParaRPr lang="en-US"/>
        </a:p>
      </dgm:t>
    </dgm:pt>
    <dgm:pt modelId="{7E093AA3-C04E-4D87-B8C8-67B2C11CBA26}" type="sibTrans" cxnId="{2965A33D-7CAC-47D5-A48F-3A78AFBEE8F0}">
      <dgm:prSet/>
      <dgm:spPr/>
      <dgm:t>
        <a:bodyPr/>
        <a:lstStyle/>
        <a:p>
          <a:endParaRPr lang="en-US"/>
        </a:p>
      </dgm:t>
    </dgm:pt>
    <dgm:pt modelId="{387A7C69-8D63-43A6-ACD3-4D2FAD253B32}">
      <dgm:prSet phldrT="[Text]"/>
      <dgm:spPr/>
      <dgm:t>
        <a:bodyPr/>
        <a:lstStyle/>
        <a:p>
          <a:endParaRPr lang="en-US" dirty="0"/>
        </a:p>
        <a:p>
          <a:r>
            <a:rPr lang="en-US" dirty="0"/>
            <a:t>Author </a:t>
          </a:r>
        </a:p>
        <a:p>
          <a:r>
            <a:rPr lang="en-US" dirty="0"/>
            <a:t>creates </a:t>
          </a:r>
        </a:p>
        <a:p>
          <a:r>
            <a:rPr lang="en-US" dirty="0"/>
            <a:t>media</a:t>
          </a:r>
        </a:p>
      </dgm:t>
    </dgm:pt>
    <dgm:pt modelId="{3BAD442E-B5AA-4825-A025-0ABC092F6135}" type="parTrans" cxnId="{5F57C8F5-D104-450D-9BC8-FCB0516E00F1}">
      <dgm:prSet/>
      <dgm:spPr/>
      <dgm:t>
        <a:bodyPr/>
        <a:lstStyle/>
        <a:p>
          <a:endParaRPr lang="en-US"/>
        </a:p>
      </dgm:t>
    </dgm:pt>
    <dgm:pt modelId="{BAF8076F-F3C8-480B-AFC6-D5B8DB17ED1D}" type="sibTrans" cxnId="{5F57C8F5-D104-450D-9BC8-FCB0516E00F1}">
      <dgm:prSet/>
      <dgm:spPr/>
      <dgm:t>
        <a:bodyPr/>
        <a:lstStyle/>
        <a:p>
          <a:endParaRPr lang="en-US"/>
        </a:p>
      </dgm:t>
    </dgm:pt>
    <dgm:pt modelId="{7A7B4AFF-FE45-4E86-A446-7403E6A67348}">
      <dgm:prSet phldrT="[Text]"/>
      <dgm:spPr/>
      <dgm:t>
        <a:bodyPr/>
        <a:lstStyle/>
        <a:p>
          <a:r>
            <a:rPr lang="en-US" dirty="0"/>
            <a:t>©</a:t>
          </a:r>
        </a:p>
      </dgm:t>
    </dgm:pt>
    <dgm:pt modelId="{CB751F05-2E98-4F2D-8EE9-7A26E09CFB49}" type="parTrans" cxnId="{B275AF77-F711-4917-9F68-2FBA747F0D41}">
      <dgm:prSet/>
      <dgm:spPr/>
      <dgm:t>
        <a:bodyPr/>
        <a:lstStyle/>
        <a:p>
          <a:endParaRPr lang="en-US"/>
        </a:p>
      </dgm:t>
    </dgm:pt>
    <dgm:pt modelId="{D833C10D-1E0D-4714-A1C2-68B4CF0B2A97}" type="sibTrans" cxnId="{B275AF77-F711-4917-9F68-2FBA747F0D41}">
      <dgm:prSet/>
      <dgm:spPr/>
      <dgm:t>
        <a:bodyPr/>
        <a:lstStyle/>
        <a:p>
          <a:endParaRPr lang="en-US"/>
        </a:p>
      </dgm:t>
    </dgm:pt>
    <dgm:pt modelId="{8C42401B-612B-48DB-88E1-E29621D3C2D7}">
      <dgm:prSet phldrT="[Text]"/>
      <dgm:spPr/>
      <dgm:t>
        <a:bodyPr/>
        <a:lstStyle/>
        <a:p>
          <a:r>
            <a:rPr lang="en-US" dirty="0"/>
            <a:t>Copyright </a:t>
          </a:r>
        </a:p>
        <a:p>
          <a:r>
            <a:rPr lang="en-US" dirty="0"/>
            <a:t>attaches </a:t>
          </a:r>
        </a:p>
        <a:p>
          <a:r>
            <a:rPr lang="en-US" dirty="0"/>
            <a:t>to media</a:t>
          </a:r>
        </a:p>
      </dgm:t>
    </dgm:pt>
    <dgm:pt modelId="{F474E8AC-1795-47E9-980C-3B4858A15EEC}" type="parTrans" cxnId="{4A134A32-E632-4755-9173-3C6C9A792F22}">
      <dgm:prSet/>
      <dgm:spPr/>
      <dgm:t>
        <a:bodyPr/>
        <a:lstStyle/>
        <a:p>
          <a:endParaRPr lang="en-US"/>
        </a:p>
      </dgm:t>
    </dgm:pt>
    <dgm:pt modelId="{2C817526-4522-427F-91D1-A789C1AC906C}" type="sibTrans" cxnId="{4A134A32-E632-4755-9173-3C6C9A792F22}">
      <dgm:prSet/>
      <dgm:spPr/>
      <dgm:t>
        <a:bodyPr/>
        <a:lstStyle/>
        <a:p>
          <a:endParaRPr lang="en-US"/>
        </a:p>
      </dgm:t>
    </dgm:pt>
    <dgm:pt modelId="{677B5621-33CD-44AB-9973-61DBAB9E8222}">
      <dgm:prSet phldrT="[Text]"/>
      <dgm:spPr/>
      <dgm:t>
        <a:bodyPr/>
        <a:lstStyle/>
        <a:p>
          <a:r>
            <a:rPr lang="en-US" dirty="0"/>
            <a:t>CC</a:t>
          </a:r>
        </a:p>
      </dgm:t>
    </dgm:pt>
    <dgm:pt modelId="{08C3C82B-ACD4-4D6F-B9DF-FD5122903856}" type="parTrans" cxnId="{B9AC9E31-0DA3-49DB-A3F6-FBE7826796C8}">
      <dgm:prSet/>
      <dgm:spPr/>
      <dgm:t>
        <a:bodyPr/>
        <a:lstStyle/>
        <a:p>
          <a:endParaRPr lang="en-US"/>
        </a:p>
      </dgm:t>
    </dgm:pt>
    <dgm:pt modelId="{DB74387C-E823-47EC-9AA9-F3010845FB1F}" type="sibTrans" cxnId="{B9AC9E31-0DA3-49DB-A3F6-FBE7826796C8}">
      <dgm:prSet/>
      <dgm:spPr/>
      <dgm:t>
        <a:bodyPr/>
        <a:lstStyle/>
        <a:p>
          <a:endParaRPr lang="en-US"/>
        </a:p>
      </dgm:t>
    </dgm:pt>
    <dgm:pt modelId="{3BACB74A-7A30-49C9-B148-0AE5135E1A21}">
      <dgm:prSet phldrT="[Text]"/>
      <dgm:spPr/>
      <dgm:t>
        <a:bodyPr/>
        <a:lstStyle/>
        <a:p>
          <a:r>
            <a:rPr lang="en-US" dirty="0"/>
            <a:t>Author </a:t>
          </a:r>
        </a:p>
        <a:p>
          <a:r>
            <a:rPr lang="en-US" dirty="0"/>
            <a:t>assigns a </a:t>
          </a:r>
        </a:p>
        <a:p>
          <a:r>
            <a:rPr lang="en-US" dirty="0"/>
            <a:t>CC license </a:t>
          </a:r>
        </a:p>
        <a:p>
          <a:r>
            <a:rPr lang="en-US" dirty="0"/>
            <a:t>to media</a:t>
          </a:r>
        </a:p>
      </dgm:t>
    </dgm:pt>
    <dgm:pt modelId="{925CF368-0FDA-4E64-AF5A-858DFEB0C6BE}" type="parTrans" cxnId="{21C6C1AC-1145-43D2-BF72-AE2488DFD5DB}">
      <dgm:prSet/>
      <dgm:spPr/>
      <dgm:t>
        <a:bodyPr/>
        <a:lstStyle/>
        <a:p>
          <a:endParaRPr lang="en-US"/>
        </a:p>
      </dgm:t>
    </dgm:pt>
    <dgm:pt modelId="{240D16E4-EFD3-41E8-970F-5BA841721555}" type="sibTrans" cxnId="{21C6C1AC-1145-43D2-BF72-AE2488DFD5DB}">
      <dgm:prSet/>
      <dgm:spPr/>
      <dgm:t>
        <a:bodyPr/>
        <a:lstStyle/>
        <a:p>
          <a:endParaRPr lang="en-US"/>
        </a:p>
      </dgm:t>
    </dgm:pt>
    <dgm:pt modelId="{81E5AB29-59E8-4EE5-907B-88F4FA49ADA7}">
      <dgm:prSet phldrT="[Text]"/>
      <dgm:spPr/>
      <dgm:t>
        <a:bodyPr/>
        <a:lstStyle/>
        <a:p>
          <a:r>
            <a:rPr lang="en-US" dirty="0"/>
            <a:t>Use</a:t>
          </a:r>
        </a:p>
      </dgm:t>
    </dgm:pt>
    <dgm:pt modelId="{9818E1BE-B57D-4BF3-ADF1-1FF93DDA2866}" type="parTrans" cxnId="{E1305155-30DF-421C-BA5B-84531DFF7E4C}">
      <dgm:prSet/>
      <dgm:spPr/>
      <dgm:t>
        <a:bodyPr/>
        <a:lstStyle/>
        <a:p>
          <a:endParaRPr lang="en-US"/>
        </a:p>
      </dgm:t>
    </dgm:pt>
    <dgm:pt modelId="{E320B706-8266-4AFC-B6DE-D59D54DF1D96}" type="sibTrans" cxnId="{E1305155-30DF-421C-BA5B-84531DFF7E4C}">
      <dgm:prSet/>
      <dgm:spPr/>
      <dgm:t>
        <a:bodyPr/>
        <a:lstStyle/>
        <a:p>
          <a:endParaRPr lang="en-US"/>
        </a:p>
      </dgm:t>
    </dgm:pt>
    <dgm:pt modelId="{DFE44F61-EE8D-4451-85E6-97643205A74F}" type="pres">
      <dgm:prSet presAssocID="{27109DCA-2A47-422C-8070-20E808AEE5CD}" presName="Name0" presStyleCnt="0">
        <dgm:presLayoutVars>
          <dgm:chMax val="5"/>
          <dgm:chPref val="5"/>
          <dgm:dir/>
          <dgm:animLvl val="lvl"/>
        </dgm:presLayoutVars>
      </dgm:prSet>
      <dgm:spPr/>
    </dgm:pt>
    <dgm:pt modelId="{0FF426A5-7386-4E38-8761-C5988E22BB48}" type="pres">
      <dgm:prSet presAssocID="{33DC2132-A255-49C5-A7BD-03CF94FE7747}" presName="parentText1" presStyleLbl="node1" presStyleIdx="0" presStyleCnt="4" custScaleX="104191" custLinFactNeighborX="2090">
        <dgm:presLayoutVars>
          <dgm:chMax/>
          <dgm:chPref val="3"/>
          <dgm:bulletEnabled val="1"/>
        </dgm:presLayoutVars>
      </dgm:prSet>
      <dgm:spPr/>
    </dgm:pt>
    <dgm:pt modelId="{F5D670E9-809D-4F6B-8AD1-9A92711E7B81}" type="pres">
      <dgm:prSet presAssocID="{33DC2132-A255-49C5-A7BD-03CF94FE7747}" presName="childText1" presStyleLbl="solidAlignAcc1" presStyleIdx="0" presStyleCnt="3" custLinFactNeighborX="-3300">
        <dgm:presLayoutVars>
          <dgm:chMax val="0"/>
          <dgm:chPref val="0"/>
          <dgm:bulletEnabled val="1"/>
        </dgm:presLayoutVars>
      </dgm:prSet>
      <dgm:spPr/>
    </dgm:pt>
    <dgm:pt modelId="{6ACE1F84-00C6-4A8A-B71A-603F7C7D23E2}" type="pres">
      <dgm:prSet presAssocID="{7A7B4AFF-FE45-4E86-A446-7403E6A67348}" presName="parentText2" presStyleLbl="node1" presStyleIdx="1" presStyleCnt="4" custScaleX="128889" custLinFactNeighborX="-6175">
        <dgm:presLayoutVars>
          <dgm:chMax/>
          <dgm:chPref val="3"/>
          <dgm:bulletEnabled val="1"/>
        </dgm:presLayoutVars>
      </dgm:prSet>
      <dgm:spPr/>
    </dgm:pt>
    <dgm:pt modelId="{B40CE303-75A8-40C6-BDFD-78CDB097C473}" type="pres">
      <dgm:prSet presAssocID="{7A7B4AFF-FE45-4E86-A446-7403E6A67348}" presName="childText2" presStyleLbl="solidAlignAcc1" presStyleIdx="1" presStyleCnt="3" custAng="0" custScaleX="83392" custScaleY="89135" custLinFactNeighborX="-59805">
        <dgm:presLayoutVars>
          <dgm:chMax val="0"/>
          <dgm:chPref val="0"/>
          <dgm:bulletEnabled val="1"/>
        </dgm:presLayoutVars>
      </dgm:prSet>
      <dgm:spPr/>
    </dgm:pt>
    <dgm:pt modelId="{1AD827D7-9CAF-4DD3-8758-025BE712A039}" type="pres">
      <dgm:prSet presAssocID="{677B5621-33CD-44AB-9973-61DBAB9E8222}" presName="parentText3" presStyleLbl="node1" presStyleIdx="2" presStyleCnt="4" custLinFactNeighborX="6001">
        <dgm:presLayoutVars>
          <dgm:chMax/>
          <dgm:chPref val="3"/>
          <dgm:bulletEnabled val="1"/>
        </dgm:presLayoutVars>
      </dgm:prSet>
      <dgm:spPr/>
    </dgm:pt>
    <dgm:pt modelId="{AE05CACD-35F3-490D-B806-CFC84D7EF722}" type="pres">
      <dgm:prSet presAssocID="{677B5621-33CD-44AB-9973-61DBAB9E8222}" presName="childText3" presStyleLbl="solidAlignAcc1" presStyleIdx="2" presStyleCnt="3" custScaleX="70814" custScaleY="100126" custLinFactNeighborX="4962">
        <dgm:presLayoutVars>
          <dgm:chMax val="0"/>
          <dgm:chPref val="0"/>
          <dgm:bulletEnabled val="1"/>
        </dgm:presLayoutVars>
      </dgm:prSet>
      <dgm:spPr/>
    </dgm:pt>
    <dgm:pt modelId="{CE56B041-556F-41A7-87E1-89CEAF4E6C37}" type="pres">
      <dgm:prSet presAssocID="{81E5AB29-59E8-4EE5-907B-88F4FA49ADA7}" presName="parentText4" presStyleLbl="node1" presStyleIdx="3" presStyleCnt="4" custLinFactNeighborX="-21586" custLinFactNeighborY="3921">
        <dgm:presLayoutVars>
          <dgm:chMax/>
          <dgm:chPref val="3"/>
          <dgm:bulletEnabled val="1"/>
        </dgm:presLayoutVars>
      </dgm:prSet>
      <dgm:spPr/>
    </dgm:pt>
  </dgm:ptLst>
  <dgm:cxnLst>
    <dgm:cxn modelId="{B9AC9E31-0DA3-49DB-A3F6-FBE7826796C8}" srcId="{27109DCA-2A47-422C-8070-20E808AEE5CD}" destId="{677B5621-33CD-44AB-9973-61DBAB9E8222}" srcOrd="2" destOrd="0" parTransId="{08C3C82B-ACD4-4D6F-B9DF-FD5122903856}" sibTransId="{DB74387C-E823-47EC-9AA9-F3010845FB1F}"/>
    <dgm:cxn modelId="{4A134A32-E632-4755-9173-3C6C9A792F22}" srcId="{7A7B4AFF-FE45-4E86-A446-7403E6A67348}" destId="{8C42401B-612B-48DB-88E1-E29621D3C2D7}" srcOrd="0" destOrd="0" parTransId="{F474E8AC-1795-47E9-980C-3B4858A15EEC}" sibTransId="{2C817526-4522-427F-91D1-A789C1AC906C}"/>
    <dgm:cxn modelId="{FC91593B-459D-4841-8E19-96B10489EBE1}" type="presOf" srcId="{81E5AB29-59E8-4EE5-907B-88F4FA49ADA7}" destId="{CE56B041-556F-41A7-87E1-89CEAF4E6C37}" srcOrd="0" destOrd="0" presId="urn:microsoft.com/office/officeart/2009/3/layout/IncreasingArrowsProcess"/>
    <dgm:cxn modelId="{2965A33D-7CAC-47D5-A48F-3A78AFBEE8F0}" srcId="{27109DCA-2A47-422C-8070-20E808AEE5CD}" destId="{33DC2132-A255-49C5-A7BD-03CF94FE7747}" srcOrd="0" destOrd="0" parTransId="{0E277279-06B3-4E9E-A96B-4018D1E5EC7E}" sibTransId="{7E093AA3-C04E-4D87-B8C8-67B2C11CBA26}"/>
    <dgm:cxn modelId="{BB336C69-761E-40C1-AFD9-EE85BC7A09D2}" type="presOf" srcId="{677B5621-33CD-44AB-9973-61DBAB9E8222}" destId="{1AD827D7-9CAF-4DD3-8758-025BE712A039}" srcOrd="0" destOrd="0" presId="urn:microsoft.com/office/officeart/2009/3/layout/IncreasingArrowsProcess"/>
    <dgm:cxn modelId="{1646E76F-C78F-4461-8FB5-C9C5BBDBEFD1}" type="presOf" srcId="{8C42401B-612B-48DB-88E1-E29621D3C2D7}" destId="{B40CE303-75A8-40C6-BDFD-78CDB097C473}" srcOrd="0" destOrd="0" presId="urn:microsoft.com/office/officeart/2009/3/layout/IncreasingArrowsProcess"/>
    <dgm:cxn modelId="{E1305155-30DF-421C-BA5B-84531DFF7E4C}" srcId="{27109DCA-2A47-422C-8070-20E808AEE5CD}" destId="{81E5AB29-59E8-4EE5-907B-88F4FA49ADA7}" srcOrd="3" destOrd="0" parTransId="{9818E1BE-B57D-4BF3-ADF1-1FF93DDA2866}" sibTransId="{E320B706-8266-4AFC-B6DE-D59D54DF1D96}"/>
    <dgm:cxn modelId="{B275AF77-F711-4917-9F68-2FBA747F0D41}" srcId="{27109DCA-2A47-422C-8070-20E808AEE5CD}" destId="{7A7B4AFF-FE45-4E86-A446-7403E6A67348}" srcOrd="1" destOrd="0" parTransId="{CB751F05-2E98-4F2D-8EE9-7A26E09CFB49}" sibTransId="{D833C10D-1E0D-4714-A1C2-68B4CF0B2A97}"/>
    <dgm:cxn modelId="{693CF47E-C1C0-4605-9046-78787125941B}" type="presOf" srcId="{33DC2132-A255-49C5-A7BD-03CF94FE7747}" destId="{0FF426A5-7386-4E38-8761-C5988E22BB48}" srcOrd="0" destOrd="0" presId="urn:microsoft.com/office/officeart/2009/3/layout/IncreasingArrowsProcess"/>
    <dgm:cxn modelId="{21C6C1AC-1145-43D2-BF72-AE2488DFD5DB}" srcId="{677B5621-33CD-44AB-9973-61DBAB9E8222}" destId="{3BACB74A-7A30-49C9-B148-0AE5135E1A21}" srcOrd="0" destOrd="0" parTransId="{925CF368-0FDA-4E64-AF5A-858DFEB0C6BE}" sibTransId="{240D16E4-EFD3-41E8-970F-5BA841721555}"/>
    <dgm:cxn modelId="{4AA57CD9-4A15-466D-B29D-6B16B5E46BF2}" type="presOf" srcId="{387A7C69-8D63-43A6-ACD3-4D2FAD253B32}" destId="{F5D670E9-809D-4F6B-8AD1-9A92711E7B81}" srcOrd="0" destOrd="0" presId="urn:microsoft.com/office/officeart/2009/3/layout/IncreasingArrowsProcess"/>
    <dgm:cxn modelId="{1070CCDD-F7E8-489E-9149-E81FFA715DCE}" type="presOf" srcId="{7A7B4AFF-FE45-4E86-A446-7403E6A67348}" destId="{6ACE1F84-00C6-4A8A-B71A-603F7C7D23E2}" srcOrd="0" destOrd="0" presId="urn:microsoft.com/office/officeart/2009/3/layout/IncreasingArrowsProcess"/>
    <dgm:cxn modelId="{27EAF9E4-8B80-4940-9435-35F97D2F42CB}" type="presOf" srcId="{27109DCA-2A47-422C-8070-20E808AEE5CD}" destId="{DFE44F61-EE8D-4451-85E6-97643205A74F}" srcOrd="0" destOrd="0" presId="urn:microsoft.com/office/officeart/2009/3/layout/IncreasingArrowsProcess"/>
    <dgm:cxn modelId="{C872BDEB-0B9C-416C-86A5-578AD982E37C}" type="presOf" srcId="{3BACB74A-7A30-49C9-B148-0AE5135E1A21}" destId="{AE05CACD-35F3-490D-B806-CFC84D7EF722}" srcOrd="0" destOrd="0" presId="urn:microsoft.com/office/officeart/2009/3/layout/IncreasingArrowsProcess"/>
    <dgm:cxn modelId="{5F57C8F5-D104-450D-9BC8-FCB0516E00F1}" srcId="{33DC2132-A255-49C5-A7BD-03CF94FE7747}" destId="{387A7C69-8D63-43A6-ACD3-4D2FAD253B32}" srcOrd="0" destOrd="0" parTransId="{3BAD442E-B5AA-4825-A025-0ABC092F6135}" sibTransId="{BAF8076F-F3C8-480B-AFC6-D5B8DB17ED1D}"/>
    <dgm:cxn modelId="{477EB817-06EA-4600-9515-F5F7F2410C8A}" type="presParOf" srcId="{DFE44F61-EE8D-4451-85E6-97643205A74F}" destId="{0FF426A5-7386-4E38-8761-C5988E22BB48}" srcOrd="0" destOrd="0" presId="urn:microsoft.com/office/officeart/2009/3/layout/IncreasingArrowsProcess"/>
    <dgm:cxn modelId="{84BB2702-17FA-4AA0-B15E-A215F8F535C3}" type="presParOf" srcId="{DFE44F61-EE8D-4451-85E6-97643205A74F}" destId="{F5D670E9-809D-4F6B-8AD1-9A92711E7B81}" srcOrd="1" destOrd="0" presId="urn:microsoft.com/office/officeart/2009/3/layout/IncreasingArrowsProcess"/>
    <dgm:cxn modelId="{FBDE853B-A928-4485-930F-C5FD5CDE6543}" type="presParOf" srcId="{DFE44F61-EE8D-4451-85E6-97643205A74F}" destId="{6ACE1F84-00C6-4A8A-B71A-603F7C7D23E2}" srcOrd="2" destOrd="0" presId="urn:microsoft.com/office/officeart/2009/3/layout/IncreasingArrowsProcess"/>
    <dgm:cxn modelId="{7AB73E6B-9F56-43AB-8649-1605142549BA}" type="presParOf" srcId="{DFE44F61-EE8D-4451-85E6-97643205A74F}" destId="{B40CE303-75A8-40C6-BDFD-78CDB097C473}" srcOrd="3" destOrd="0" presId="urn:microsoft.com/office/officeart/2009/3/layout/IncreasingArrowsProcess"/>
    <dgm:cxn modelId="{F256CC3F-ED02-47D0-9923-56B8AFCAD2A1}" type="presParOf" srcId="{DFE44F61-EE8D-4451-85E6-97643205A74F}" destId="{1AD827D7-9CAF-4DD3-8758-025BE712A039}" srcOrd="4" destOrd="0" presId="urn:microsoft.com/office/officeart/2009/3/layout/IncreasingArrowsProcess"/>
    <dgm:cxn modelId="{5498E9BB-1D98-470E-AF61-E6794D672B84}" type="presParOf" srcId="{DFE44F61-EE8D-4451-85E6-97643205A74F}" destId="{AE05CACD-35F3-490D-B806-CFC84D7EF722}" srcOrd="5" destOrd="0" presId="urn:microsoft.com/office/officeart/2009/3/layout/IncreasingArrowsProcess"/>
    <dgm:cxn modelId="{BB70900B-A7F1-4DFB-8076-C723E47B4037}" type="presParOf" srcId="{DFE44F61-EE8D-4451-85E6-97643205A74F}" destId="{CE56B041-556F-41A7-87E1-89CEAF4E6C37}" srcOrd="6"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426A5-7386-4E38-8761-C5988E22BB48}">
      <dsp:nvSpPr>
        <dsp:cNvPr id="0" name=""/>
        <dsp:cNvSpPr/>
      </dsp:nvSpPr>
      <dsp:spPr>
        <a:xfrm>
          <a:off x="661297" y="177920"/>
          <a:ext cx="8784955" cy="1227512"/>
        </a:xfrm>
        <a:prstGeom prst="rightArrow">
          <a:avLst>
            <a:gd name="adj1" fmla="val 50000"/>
            <a:gd name="adj2" fmla="val 5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4868" numCol="1" spcCol="1270" anchor="ctr" anchorCtr="0">
          <a:noAutofit/>
        </a:bodyPr>
        <a:lstStyle/>
        <a:p>
          <a:pPr marL="0" lvl="0" indent="0" algn="l" defTabSz="1022350">
            <a:lnSpc>
              <a:spcPct val="90000"/>
            </a:lnSpc>
            <a:spcBef>
              <a:spcPct val="0"/>
            </a:spcBef>
            <a:spcAft>
              <a:spcPct val="35000"/>
            </a:spcAft>
            <a:buNone/>
          </a:pPr>
          <a:r>
            <a:rPr lang="en-US" sz="2300" kern="1200" dirty="0"/>
            <a:t>Media</a:t>
          </a:r>
        </a:p>
      </dsp:txBody>
      <dsp:txXfrm>
        <a:off x="661297" y="484798"/>
        <a:ext cx="8478077" cy="613756"/>
      </dsp:txXfrm>
    </dsp:sp>
    <dsp:sp modelId="{F5D670E9-809D-4F6B-8AD1-9A92711E7B81}">
      <dsp:nvSpPr>
        <dsp:cNvPr id="0" name=""/>
        <dsp:cNvSpPr/>
      </dsp:nvSpPr>
      <dsp:spPr>
        <a:xfrm>
          <a:off x="597625" y="1126512"/>
          <a:ext cx="1943480" cy="2270528"/>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US" sz="2300" kern="1200" dirty="0"/>
        </a:p>
        <a:p>
          <a:pPr marL="0" lvl="0" indent="0" algn="l" defTabSz="1022350">
            <a:lnSpc>
              <a:spcPct val="90000"/>
            </a:lnSpc>
            <a:spcBef>
              <a:spcPct val="0"/>
            </a:spcBef>
            <a:spcAft>
              <a:spcPct val="35000"/>
            </a:spcAft>
            <a:buNone/>
          </a:pPr>
          <a:r>
            <a:rPr lang="en-US" sz="2300" kern="1200" dirty="0"/>
            <a:t>Author </a:t>
          </a:r>
        </a:p>
        <a:p>
          <a:pPr marL="0" lvl="0" indent="0" algn="l" defTabSz="1022350">
            <a:lnSpc>
              <a:spcPct val="90000"/>
            </a:lnSpc>
            <a:spcBef>
              <a:spcPct val="0"/>
            </a:spcBef>
            <a:spcAft>
              <a:spcPct val="35000"/>
            </a:spcAft>
            <a:buNone/>
          </a:pPr>
          <a:r>
            <a:rPr lang="en-US" sz="2300" kern="1200" dirty="0"/>
            <a:t>creates </a:t>
          </a:r>
        </a:p>
        <a:p>
          <a:pPr marL="0" lvl="0" indent="0" algn="l" defTabSz="1022350">
            <a:lnSpc>
              <a:spcPct val="90000"/>
            </a:lnSpc>
            <a:spcBef>
              <a:spcPct val="0"/>
            </a:spcBef>
            <a:spcAft>
              <a:spcPct val="35000"/>
            </a:spcAft>
            <a:buNone/>
          </a:pPr>
          <a:r>
            <a:rPr lang="en-US" sz="2300" kern="1200" dirty="0"/>
            <a:t>media</a:t>
          </a:r>
        </a:p>
      </dsp:txBody>
      <dsp:txXfrm>
        <a:off x="597625" y="1126512"/>
        <a:ext cx="1943480" cy="2270528"/>
      </dsp:txXfrm>
    </dsp:sp>
    <dsp:sp modelId="{6ACE1F84-00C6-4A8A-B71A-603F7C7D23E2}">
      <dsp:nvSpPr>
        <dsp:cNvPr id="0" name=""/>
        <dsp:cNvSpPr/>
      </dsp:nvSpPr>
      <dsp:spPr>
        <a:xfrm>
          <a:off x="1267426" y="586946"/>
          <a:ext cx="8362455" cy="1227512"/>
        </a:xfrm>
        <a:prstGeom prst="rightArrow">
          <a:avLst>
            <a:gd name="adj1" fmla="val 50000"/>
            <a:gd name="adj2" fmla="val 5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4868" numCol="1" spcCol="1270" anchor="ctr" anchorCtr="0">
          <a:noAutofit/>
        </a:bodyPr>
        <a:lstStyle/>
        <a:p>
          <a:pPr marL="0" lvl="0" indent="0" algn="l" defTabSz="1022350">
            <a:lnSpc>
              <a:spcPct val="90000"/>
            </a:lnSpc>
            <a:spcBef>
              <a:spcPct val="0"/>
            </a:spcBef>
            <a:spcAft>
              <a:spcPct val="35000"/>
            </a:spcAft>
            <a:buNone/>
          </a:pPr>
          <a:r>
            <a:rPr lang="en-US" sz="2300" kern="1200" dirty="0"/>
            <a:t>©</a:t>
          </a:r>
        </a:p>
      </dsp:txBody>
      <dsp:txXfrm>
        <a:off x="1267426" y="893824"/>
        <a:ext cx="8055577" cy="613756"/>
      </dsp:txXfrm>
    </dsp:sp>
    <dsp:sp modelId="{B40CE303-75A8-40C6-BDFD-78CDB097C473}">
      <dsp:nvSpPr>
        <dsp:cNvPr id="0" name=""/>
        <dsp:cNvSpPr/>
      </dsp:nvSpPr>
      <dsp:spPr>
        <a:xfrm>
          <a:off x="1604329" y="1655740"/>
          <a:ext cx="1620707" cy="1972250"/>
        </a:xfrm>
        <a:prstGeom prst="rect">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Copyright </a:t>
          </a:r>
        </a:p>
        <a:p>
          <a:pPr marL="0" lvl="0" indent="0" algn="l" defTabSz="1022350">
            <a:lnSpc>
              <a:spcPct val="90000"/>
            </a:lnSpc>
            <a:spcBef>
              <a:spcPct val="0"/>
            </a:spcBef>
            <a:spcAft>
              <a:spcPct val="35000"/>
            </a:spcAft>
            <a:buNone/>
          </a:pPr>
          <a:r>
            <a:rPr lang="en-US" sz="2300" kern="1200" dirty="0"/>
            <a:t>attaches </a:t>
          </a:r>
        </a:p>
        <a:p>
          <a:pPr marL="0" lvl="0" indent="0" algn="l" defTabSz="1022350">
            <a:lnSpc>
              <a:spcPct val="90000"/>
            </a:lnSpc>
            <a:spcBef>
              <a:spcPct val="0"/>
            </a:spcBef>
            <a:spcAft>
              <a:spcPct val="35000"/>
            </a:spcAft>
            <a:buNone/>
          </a:pPr>
          <a:r>
            <a:rPr lang="en-US" sz="2300" kern="1200" dirty="0"/>
            <a:t>to media</a:t>
          </a:r>
        </a:p>
      </dsp:txBody>
      <dsp:txXfrm>
        <a:off x="1604329" y="1655740"/>
        <a:ext cx="1620707" cy="1972250"/>
      </dsp:txXfrm>
    </dsp:sp>
    <dsp:sp modelId="{1AD827D7-9CAF-4DD3-8758-025BE712A039}">
      <dsp:nvSpPr>
        <dsp:cNvPr id="0" name=""/>
        <dsp:cNvSpPr/>
      </dsp:nvSpPr>
      <dsp:spPr>
        <a:xfrm>
          <a:off x="4821445" y="995972"/>
          <a:ext cx="4544625" cy="1227512"/>
        </a:xfrm>
        <a:prstGeom prst="rightArrow">
          <a:avLst>
            <a:gd name="adj1" fmla="val 50000"/>
            <a:gd name="adj2" fmla="val 5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4868" numCol="1" spcCol="1270" anchor="ctr" anchorCtr="0">
          <a:noAutofit/>
        </a:bodyPr>
        <a:lstStyle/>
        <a:p>
          <a:pPr marL="0" lvl="0" indent="0" algn="l" defTabSz="1022350">
            <a:lnSpc>
              <a:spcPct val="90000"/>
            </a:lnSpc>
            <a:spcBef>
              <a:spcPct val="0"/>
            </a:spcBef>
            <a:spcAft>
              <a:spcPct val="35000"/>
            </a:spcAft>
            <a:buNone/>
          </a:pPr>
          <a:r>
            <a:rPr lang="en-US" sz="2300" kern="1200" dirty="0"/>
            <a:t>CC</a:t>
          </a:r>
        </a:p>
      </dsp:txBody>
      <dsp:txXfrm>
        <a:off x="4821445" y="1302850"/>
        <a:ext cx="4237747" cy="613756"/>
      </dsp:txXfrm>
    </dsp:sp>
    <dsp:sp modelId="{AE05CACD-35F3-490D-B806-CFC84D7EF722}">
      <dsp:nvSpPr>
        <dsp:cNvPr id="0" name=""/>
        <dsp:cNvSpPr/>
      </dsp:nvSpPr>
      <dsp:spPr>
        <a:xfrm>
          <a:off x="4928770" y="1943160"/>
          <a:ext cx="1376256" cy="2230256"/>
        </a:xfrm>
        <a:prstGeom prst="rect">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Author </a:t>
          </a:r>
        </a:p>
        <a:p>
          <a:pPr marL="0" lvl="0" indent="0" algn="l" defTabSz="1022350">
            <a:lnSpc>
              <a:spcPct val="90000"/>
            </a:lnSpc>
            <a:spcBef>
              <a:spcPct val="0"/>
            </a:spcBef>
            <a:spcAft>
              <a:spcPct val="35000"/>
            </a:spcAft>
            <a:buNone/>
          </a:pPr>
          <a:r>
            <a:rPr lang="en-US" sz="2300" kern="1200" dirty="0"/>
            <a:t>assigns a </a:t>
          </a:r>
        </a:p>
        <a:p>
          <a:pPr marL="0" lvl="0" indent="0" algn="l" defTabSz="1022350">
            <a:lnSpc>
              <a:spcPct val="90000"/>
            </a:lnSpc>
            <a:spcBef>
              <a:spcPct val="0"/>
            </a:spcBef>
            <a:spcAft>
              <a:spcPct val="35000"/>
            </a:spcAft>
            <a:buNone/>
          </a:pPr>
          <a:r>
            <a:rPr lang="en-US" sz="2300" kern="1200" dirty="0"/>
            <a:t>CC license </a:t>
          </a:r>
        </a:p>
        <a:p>
          <a:pPr marL="0" lvl="0" indent="0" algn="l" defTabSz="1022350">
            <a:lnSpc>
              <a:spcPct val="90000"/>
            </a:lnSpc>
            <a:spcBef>
              <a:spcPct val="0"/>
            </a:spcBef>
            <a:spcAft>
              <a:spcPct val="35000"/>
            </a:spcAft>
            <a:buNone/>
          </a:pPr>
          <a:r>
            <a:rPr lang="en-US" sz="2300" kern="1200" dirty="0"/>
            <a:t>to media</a:t>
          </a:r>
        </a:p>
      </dsp:txBody>
      <dsp:txXfrm>
        <a:off x="4928770" y="1943160"/>
        <a:ext cx="1376256" cy="2230256"/>
      </dsp:txXfrm>
    </dsp:sp>
    <dsp:sp modelId="{CE56B041-556F-41A7-87E1-89CEAF4E6C37}">
      <dsp:nvSpPr>
        <dsp:cNvPr id="0" name=""/>
        <dsp:cNvSpPr/>
      </dsp:nvSpPr>
      <dsp:spPr>
        <a:xfrm>
          <a:off x="5930720" y="1453128"/>
          <a:ext cx="2601144" cy="1227512"/>
        </a:xfrm>
        <a:prstGeom prst="rightArrow">
          <a:avLst>
            <a:gd name="adj1" fmla="val 50000"/>
            <a:gd name="adj2" fmla="val 5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4868" numCol="1" spcCol="1270" anchor="ctr" anchorCtr="0">
          <a:noAutofit/>
        </a:bodyPr>
        <a:lstStyle/>
        <a:p>
          <a:pPr marL="0" lvl="0" indent="0" algn="l" defTabSz="1022350">
            <a:lnSpc>
              <a:spcPct val="90000"/>
            </a:lnSpc>
            <a:spcBef>
              <a:spcPct val="0"/>
            </a:spcBef>
            <a:spcAft>
              <a:spcPct val="35000"/>
            </a:spcAft>
            <a:buNone/>
          </a:pPr>
          <a:r>
            <a:rPr lang="en-US" sz="2300" kern="1200" dirty="0"/>
            <a:t>Use</a:t>
          </a:r>
        </a:p>
      </dsp:txBody>
      <dsp:txXfrm>
        <a:off x="5930720" y="1760006"/>
        <a:ext cx="2294266" cy="613756"/>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22485-75E6-47F8-882B-EA2292583CDD}" type="datetimeFigureOut">
              <a:rPr lang="en-US" smtClean="0"/>
              <a:t>10/19/2020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03412E-0AB5-4CDD-9DDC-BB396E4DBF26}" type="slidenum">
              <a:rPr lang="en-US" smtClean="0"/>
              <a:t>‹#›</a:t>
            </a:fld>
            <a:endParaRPr lang="en-US"/>
          </a:p>
        </p:txBody>
      </p:sp>
    </p:spTree>
    <p:extLst>
      <p:ext uri="{BB962C8B-B14F-4D97-AF65-F5344CB8AC3E}">
        <p14:creationId xmlns:p14="http://schemas.microsoft.com/office/powerpoint/2010/main" val="3169713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w.pressbooks.pub/badasswomxninthepnw/front-matter/front-cover/"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derekbruff.org/blogs/math216/?cat=24" TargetMode="External"/><Relationship Id="rId4" Type="http://schemas.openxmlformats.org/officeDocument/2006/relationships/hyperlink" Target="https://uw.pressbooks.pub/criticalfilipinxamericanhistorie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3412E-0AB5-4CDD-9DDC-BB396E4DBF26}" type="slidenum">
              <a:rPr lang="en-US" smtClean="0"/>
              <a:t>2</a:t>
            </a:fld>
            <a:endParaRPr lang="en-US"/>
          </a:p>
        </p:txBody>
      </p:sp>
    </p:spTree>
    <p:extLst>
      <p:ext uri="{BB962C8B-B14F-4D97-AF65-F5344CB8AC3E}">
        <p14:creationId xmlns:p14="http://schemas.microsoft.com/office/powerpoint/2010/main" val="3855399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teaching points for students who will use content they do not own in their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1. What is and is not protected by copyright. </a:t>
            </a:r>
          </a:p>
          <a:p>
            <a:r>
              <a:rPr lang="en-US" dirty="0">
                <a:solidFill>
                  <a:schemeClr val="accent1">
                    <a:lumMod val="75000"/>
                  </a:schemeClr>
                </a:solidFill>
              </a:rPr>
              <a:t>Statistics, facts, short phrases, ideas, works in the public domain.</a:t>
            </a:r>
          </a:p>
          <a:p>
            <a:r>
              <a:rPr lang="en-US" b="1" dirty="0"/>
              <a:t>2. Requirements for protection</a:t>
            </a:r>
          </a:p>
          <a:p>
            <a:r>
              <a:rPr lang="en-US" b="0" dirty="0"/>
              <a:t>Work of original expression, fixed in a tangible medium of expression, with a more than a modicum of creativity</a:t>
            </a:r>
          </a:p>
          <a:p>
            <a:r>
              <a:rPr lang="en-US" b="0" dirty="0"/>
              <a:t>Many, many works satisfy those requirements. </a:t>
            </a:r>
          </a:p>
          <a:p>
            <a:r>
              <a:rPr lang="en-US" b="0" dirty="0"/>
              <a:t>No formalities are necessary. </a:t>
            </a:r>
          </a:p>
          <a:p>
            <a:r>
              <a:rPr lang="en-US" b="0" dirty="0"/>
              <a:t>Thus, © attaches to works very easily. </a:t>
            </a:r>
          </a:p>
          <a:p>
            <a:r>
              <a:rPr lang="en-US" b="1" dirty="0"/>
              <a:t>3. Sources for content that can easily be used – </a:t>
            </a:r>
            <a:r>
              <a:rPr lang="en-US" b="0" dirty="0"/>
              <a:t>save time and frustration by starting with content that is available for uses. </a:t>
            </a:r>
          </a:p>
          <a:p>
            <a:r>
              <a:rPr lang="en-US" b="1" dirty="0"/>
              <a:t>4. Mechanisms for using © protected work: licenses, permissions, and fair use. </a:t>
            </a:r>
            <a:r>
              <a:rPr lang="en-US" b="0" dirty="0"/>
              <a:t>These take more time to research, read and understand. </a:t>
            </a:r>
          </a:p>
          <a:p>
            <a:endParaRPr lang="en-US" b="1" dirty="0">
              <a:solidFill>
                <a:srgbClr val="C00000"/>
              </a:solidFill>
            </a:endParaRPr>
          </a:p>
        </p:txBody>
      </p:sp>
      <p:sp>
        <p:nvSpPr>
          <p:cNvPr id="4" name="Slide Number Placeholder 3"/>
          <p:cNvSpPr>
            <a:spLocks noGrp="1"/>
          </p:cNvSpPr>
          <p:nvPr>
            <p:ph type="sldNum" sz="quarter" idx="5"/>
          </p:nvPr>
        </p:nvSpPr>
        <p:spPr/>
        <p:txBody>
          <a:bodyPr/>
          <a:lstStyle/>
          <a:p>
            <a:fld id="{2E03412E-0AB5-4CDD-9DDC-BB396E4DBF26}" type="slidenum">
              <a:rPr lang="en-US" smtClean="0"/>
              <a:t>11</a:t>
            </a:fld>
            <a:endParaRPr lang="en-US"/>
          </a:p>
        </p:txBody>
      </p:sp>
    </p:spTree>
    <p:extLst>
      <p:ext uri="{BB962C8B-B14F-4D97-AF65-F5344CB8AC3E}">
        <p14:creationId xmlns:p14="http://schemas.microsoft.com/office/powerpoint/2010/main" val="3256299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buFont typeface="+mj-lt"/>
              <a:buNone/>
              <a:tabLst>
                <a:tab pos="457200" algn="l"/>
              </a:tabLst>
            </a:pPr>
            <a:r>
              <a:rPr lang="en-US" b="1" dirty="0">
                <a:solidFill>
                  <a:srgbClr val="C00000"/>
                </a:solidFill>
              </a:rPr>
              <a:t>POLL 3: How often do</a:t>
            </a:r>
            <a:r>
              <a:rPr lang="en-US" sz="1800" dirty="0">
                <a:effectLst/>
                <a:latin typeface="Calibri" panose="020F0502020204030204" pitchFamily="34" charset="0"/>
                <a:ea typeface="Calibri" panose="020F0502020204030204" pitchFamily="34" charset="0"/>
              </a:rPr>
              <a:t> </a:t>
            </a:r>
            <a:r>
              <a:rPr lang="en-US" sz="1800" b="1" dirty="0">
                <a:effectLst/>
                <a:latin typeface="Calibri" panose="020F0502020204030204" pitchFamily="34" charset="0"/>
                <a:ea typeface="Calibri" panose="020F0502020204030204" pitchFamily="34" charset="0"/>
              </a:rPr>
              <a:t>you speak with students and faculty about the Creative Commons?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00000"/>
                </a:solidFill>
              </a:rPr>
              <a:t>This are an easy win! Not only can you point students to content they can use without worries, you can fit in some valuable teaching to provide a framework for </a:t>
            </a:r>
            <a:r>
              <a:rPr lang="en-US" b="1" dirty="0">
                <a:solidFill>
                  <a:srgbClr val="C00000"/>
                </a:solidFill>
              </a:rPr>
              <a:t>why</a:t>
            </a:r>
            <a:r>
              <a:rPr lang="en-US" b="0" dirty="0">
                <a:solidFill>
                  <a:srgbClr val="C00000"/>
                </a:solidFill>
              </a:rPr>
              <a:t> CC content is easy to use, what makes it different. For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00000"/>
                </a:solidFill>
              </a:rPr>
              <a:t>The material is still protected by ©. Those rights are initially exclusive.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00000"/>
                </a:solidFill>
              </a:rPr>
              <a:t>The rights owner has attached this license for everyone, everywhere.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00000"/>
                </a:solidFill>
              </a:rPr>
              <a:t>If you wish to use content in a way that is not allowed by the non-exclusive CC license, you can seek permission for your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00000"/>
                </a:solidFill>
              </a:rPr>
              <a:t>*The CC also informs students of choices they have for sharing their own work, which we’ll talk about in a moment. </a:t>
            </a:r>
          </a:p>
          <a:p>
            <a:endParaRPr lang="en-US" b="0" dirty="0"/>
          </a:p>
        </p:txBody>
      </p:sp>
      <p:sp>
        <p:nvSpPr>
          <p:cNvPr id="4" name="Slide Number Placeholder 3"/>
          <p:cNvSpPr>
            <a:spLocks noGrp="1"/>
          </p:cNvSpPr>
          <p:nvPr>
            <p:ph type="sldNum" sz="quarter" idx="5"/>
          </p:nvPr>
        </p:nvSpPr>
        <p:spPr/>
        <p:txBody>
          <a:bodyPr/>
          <a:lstStyle/>
          <a:p>
            <a:fld id="{2E03412E-0AB5-4CDD-9DDC-BB396E4DBF26}" type="slidenum">
              <a:rPr lang="en-US" smtClean="0"/>
              <a:t>12</a:t>
            </a:fld>
            <a:endParaRPr lang="en-US"/>
          </a:p>
        </p:txBody>
      </p:sp>
    </p:spTree>
    <p:extLst>
      <p:ext uri="{BB962C8B-B14F-4D97-AF65-F5344CB8AC3E}">
        <p14:creationId xmlns:p14="http://schemas.microsoft.com/office/powerpoint/2010/main" val="3358502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see a</a:t>
            </a:r>
            <a:r>
              <a:rPr lang="en-US" baseline="0" dirty="0"/>
              <a:t> work that has a suitable CC license, the decision tree just got shorter. You do not have to think much about using it. Just comply with the license terms. </a:t>
            </a:r>
            <a:endParaRPr lang="en-US" dirty="0"/>
          </a:p>
        </p:txBody>
      </p:sp>
      <p:sp>
        <p:nvSpPr>
          <p:cNvPr id="4" name="Slide Number Placeholder 3"/>
          <p:cNvSpPr>
            <a:spLocks noGrp="1"/>
          </p:cNvSpPr>
          <p:nvPr>
            <p:ph type="sldNum" sz="quarter" idx="10"/>
          </p:nvPr>
        </p:nvSpPr>
        <p:spPr/>
        <p:txBody>
          <a:bodyPr/>
          <a:lstStyle/>
          <a:p>
            <a:fld id="{95B761B2-B0EB-423B-A2AD-F8B1F6063A3F}" type="slidenum">
              <a:rPr lang="en-US" smtClean="0"/>
              <a:t>13</a:t>
            </a:fld>
            <a:endParaRPr lang="en-US"/>
          </a:p>
        </p:txBody>
      </p:sp>
    </p:spTree>
    <p:extLst>
      <p:ext uri="{BB962C8B-B14F-4D97-AF65-F5344CB8AC3E}">
        <p14:creationId xmlns:p14="http://schemas.microsoft.com/office/powerpoint/2010/main" val="3892531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I might simplify the decision tree even further. If something has a CC license, that implies that it is © protected. (But I think some people out there are a little confused about this, and try to put CC licenses on things they do not own the rights to.)</a:t>
            </a:r>
          </a:p>
          <a:p>
            <a:endParaRPr lang="en-US" dirty="0"/>
          </a:p>
        </p:txBody>
      </p:sp>
      <p:sp>
        <p:nvSpPr>
          <p:cNvPr id="4" name="Slide Number Placeholder 3"/>
          <p:cNvSpPr>
            <a:spLocks noGrp="1"/>
          </p:cNvSpPr>
          <p:nvPr>
            <p:ph type="sldNum" sz="quarter" idx="10"/>
          </p:nvPr>
        </p:nvSpPr>
        <p:spPr/>
        <p:txBody>
          <a:bodyPr/>
          <a:lstStyle/>
          <a:p>
            <a:fld id="{95B761B2-B0EB-423B-A2AD-F8B1F6063A3F}" type="slidenum">
              <a:rPr lang="en-US" smtClean="0"/>
              <a:t>14</a:t>
            </a:fld>
            <a:endParaRPr lang="en-US"/>
          </a:p>
        </p:txBody>
      </p:sp>
    </p:spTree>
    <p:extLst>
      <p:ext uri="{BB962C8B-B14F-4D97-AF65-F5344CB8AC3E}">
        <p14:creationId xmlns:p14="http://schemas.microsoft.com/office/powerpoint/2010/main" val="2593272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CC</a:t>
            </a:r>
            <a:r>
              <a:rPr lang="en-US" baseline="0" dirty="0"/>
              <a:t> terms can be combined only in these ways. </a:t>
            </a:r>
          </a:p>
          <a:p>
            <a:r>
              <a:rPr lang="en-US" baseline="0" dirty="0"/>
              <a:t>CC0 is not really a license. It’s more a relinquishing of control.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 think the Share Alike terms causes the most questions. Fortunately, it seems to be used less than the others. </a:t>
            </a:r>
          </a:p>
        </p:txBody>
      </p:sp>
      <p:sp>
        <p:nvSpPr>
          <p:cNvPr id="4" name="Slide Number Placeholder 3"/>
          <p:cNvSpPr>
            <a:spLocks noGrp="1"/>
          </p:cNvSpPr>
          <p:nvPr>
            <p:ph type="sldNum" sz="quarter" idx="10"/>
          </p:nvPr>
        </p:nvSpPr>
        <p:spPr/>
        <p:txBody>
          <a:bodyPr/>
          <a:lstStyle/>
          <a:p>
            <a:fld id="{95B761B2-B0EB-423B-A2AD-F8B1F6063A3F}" type="slidenum">
              <a:rPr lang="en-US" smtClean="0"/>
              <a:t>15</a:t>
            </a:fld>
            <a:endParaRPr lang="en-US"/>
          </a:p>
        </p:txBody>
      </p:sp>
    </p:spTree>
    <p:extLst>
      <p:ext uri="{BB962C8B-B14F-4D97-AF65-F5344CB8AC3E}">
        <p14:creationId xmlns:p14="http://schemas.microsoft.com/office/powerpoint/2010/main" val="1967754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works are pre-licensed to use in ways the creator allows.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Creative Commons licenses are non-exclusive. Everyone everywhere has the same permissions.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It’s the user’s responsibility to understand and abide by the license terms. In return: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They don’t locate the copyright owner.</a:t>
            </a:r>
          </a:p>
          <a:p>
            <a:pPr marL="0" indent="0">
              <a:buNone/>
            </a:pPr>
            <a:r>
              <a:rPr lang="en-US" sz="1200" dirty="0"/>
              <a:t>• They don’t negotiate terms of use.</a:t>
            </a:r>
          </a:p>
          <a:p>
            <a:pPr marL="0" indent="0">
              <a:buNone/>
            </a:pPr>
            <a:r>
              <a:rPr lang="en-US" sz="1200" dirty="0"/>
              <a:t>• They don’t pay fees.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95B761B2-B0EB-423B-A2AD-F8B1F6063A3F}" type="slidenum">
              <a:rPr lang="en-US" smtClean="0"/>
              <a:t>16</a:t>
            </a:fld>
            <a:endParaRPr lang="en-US"/>
          </a:p>
        </p:txBody>
      </p:sp>
    </p:spTree>
    <p:extLst>
      <p:ext uri="{BB962C8B-B14F-4D97-AF65-F5344CB8AC3E}">
        <p14:creationId xmlns:p14="http://schemas.microsoft.com/office/powerpoint/2010/main" val="3211531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probably know, there is a lot more information on the Creative Commons website, including a robust FAQ.</a:t>
            </a:r>
          </a:p>
          <a:p>
            <a:endParaRPr lang="en-US" dirty="0"/>
          </a:p>
          <a:p>
            <a:r>
              <a:rPr lang="en-US" b="1" dirty="0"/>
              <a:t>Post to chat: </a:t>
            </a:r>
          </a:p>
          <a:p>
            <a:r>
              <a:rPr lang="en-US" b="0" dirty="0"/>
              <a:t>https://creativecommons.org/faq/ </a:t>
            </a:r>
          </a:p>
        </p:txBody>
      </p:sp>
      <p:sp>
        <p:nvSpPr>
          <p:cNvPr id="4" name="Slide Number Placeholder 3"/>
          <p:cNvSpPr>
            <a:spLocks noGrp="1"/>
          </p:cNvSpPr>
          <p:nvPr>
            <p:ph type="sldNum" sz="quarter" idx="5"/>
          </p:nvPr>
        </p:nvSpPr>
        <p:spPr/>
        <p:txBody>
          <a:bodyPr/>
          <a:lstStyle/>
          <a:p>
            <a:fld id="{2E03412E-0AB5-4CDD-9DDC-BB396E4DBF26}" type="slidenum">
              <a:rPr lang="en-US" smtClean="0"/>
              <a:t>17</a:t>
            </a:fld>
            <a:endParaRPr lang="en-US"/>
          </a:p>
        </p:txBody>
      </p:sp>
    </p:spTree>
    <p:extLst>
      <p:ext uri="{BB962C8B-B14F-4D97-AF65-F5344CB8AC3E}">
        <p14:creationId xmlns:p14="http://schemas.microsoft.com/office/powerpoint/2010/main" val="603061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visual recap. Sometimes, people think the Creative Commons is a separate regime than ©, and once something is in the Creative Commons, it is no longer governed by © . . . Which sounds like the public domain. So here’s a slide I’ve used to clarify that there are rights and permissions happening simultaneously. </a:t>
            </a:r>
          </a:p>
        </p:txBody>
      </p:sp>
      <p:sp>
        <p:nvSpPr>
          <p:cNvPr id="4" name="Slide Number Placeholder 3"/>
          <p:cNvSpPr>
            <a:spLocks noGrp="1"/>
          </p:cNvSpPr>
          <p:nvPr>
            <p:ph type="sldNum" sz="quarter" idx="5"/>
          </p:nvPr>
        </p:nvSpPr>
        <p:spPr/>
        <p:txBody>
          <a:bodyPr/>
          <a:lstStyle/>
          <a:p>
            <a:fld id="{2E03412E-0AB5-4CDD-9DDC-BB396E4DBF26}" type="slidenum">
              <a:rPr lang="en-US" smtClean="0"/>
              <a:t>18</a:t>
            </a:fld>
            <a:endParaRPr lang="en-US"/>
          </a:p>
        </p:txBody>
      </p:sp>
    </p:spTree>
    <p:extLst>
      <p:ext uri="{BB962C8B-B14F-4D97-AF65-F5344CB8AC3E}">
        <p14:creationId xmlns:p14="http://schemas.microsoft.com/office/powerpoint/2010/main" val="1814039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licenses are one type of license. They are appealing because the © holder has assigned the same nonexclusive license to everyone. All we have to do to use the media is comply with the license terms. We all gain sustenance from the commons.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also possible to enter into direct licenses with other copyright owners. Students can take initiative to contact copyright owners directly. Briefly, a request for permission can be simple but it must identify a work and explain how it would be used. Also, keep copies of all correspondence! I would be truthful in situations where a student might be charged a royalty fee. </a:t>
            </a:r>
          </a:p>
          <a:p>
            <a:endParaRPr lang="en-US" dirty="0"/>
          </a:p>
          <a:p>
            <a:r>
              <a:rPr lang="en-US" dirty="0"/>
              <a:t>Lately, I’ve gotten questions from professors who wish to use library-licensed content in OER that they are creating. Perhaps you have, too. While it’s great that more and more professors are interested in creating open, or semi-open educational resources,</a:t>
            </a:r>
          </a:p>
          <a:p>
            <a:r>
              <a:rPr lang="en-US" dirty="0"/>
              <a:t>license terms to database content might be strict. So you want to have a good relationship with your licensing librarian because you might work together to research your terms to licensed content. </a:t>
            </a:r>
          </a:p>
          <a:p>
            <a:endParaRPr lang="en-US" dirty="0"/>
          </a:p>
        </p:txBody>
      </p:sp>
      <p:sp>
        <p:nvSpPr>
          <p:cNvPr id="4" name="Slide Number Placeholder 3"/>
          <p:cNvSpPr>
            <a:spLocks noGrp="1"/>
          </p:cNvSpPr>
          <p:nvPr>
            <p:ph type="sldNum" sz="quarter" idx="5"/>
          </p:nvPr>
        </p:nvSpPr>
        <p:spPr/>
        <p:txBody>
          <a:bodyPr/>
          <a:lstStyle/>
          <a:p>
            <a:fld id="{2E03412E-0AB5-4CDD-9DDC-BB396E4DBF26}" type="slidenum">
              <a:rPr lang="en-US" smtClean="0"/>
              <a:t>19</a:t>
            </a:fld>
            <a:endParaRPr lang="en-US"/>
          </a:p>
        </p:txBody>
      </p:sp>
    </p:spTree>
    <p:extLst>
      <p:ext uri="{BB962C8B-B14F-4D97-AF65-F5344CB8AC3E}">
        <p14:creationId xmlns:p14="http://schemas.microsoft.com/office/powerpoint/2010/main" val="747285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course, not all uses need to be licensed! We could talk for days about fair use, and I won’t delve deeply into it here. Please see Jill </a:t>
            </a:r>
            <a:r>
              <a:rPr lang="en-US" dirty="0" err="1"/>
              <a:t>Cirasella’s</a:t>
            </a:r>
            <a:r>
              <a:rPr lang="en-US" dirty="0"/>
              <a:t> presentation </a:t>
            </a:r>
            <a:r>
              <a:rPr lang="en-US" b="0" dirty="0"/>
              <a:t>“Strong Words: The Surprising Power of “Such As” and “Include” in the Fair Use Clause” from Oct. 6. </a:t>
            </a:r>
            <a:r>
              <a:rPr lang="en-US" b="1" dirty="0"/>
              <a:t>Post link to chat:</a:t>
            </a:r>
            <a:r>
              <a:rPr lang="en-US" dirty="0"/>
              <a:t> https://copyrightconference.lib.miamioh.edu/schedule/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I’ll just mention these thoughts about fair use and online multimodal assignments: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dirty="0"/>
              <a:t>1. It’s important for students to know law allows certain uses without permission. We need these allowances to engage in dialogue. </a:t>
            </a:r>
          </a:p>
          <a:p>
            <a:r>
              <a:rPr lang="en-US" dirty="0"/>
              <a:t>2. Uses for scholarship and comment are favored . . . But not a guaranty of fair use. Remember the other factors and context of 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Transformative uses </a:t>
            </a:r>
            <a:r>
              <a:rPr lang="en-US" dirty="0"/>
              <a:t>are favored! They tie to effect on market.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help, e.g., Blanche v. Koons (transformed photographer Andrea Blanche’s fashion photos into a giant collage), Google Books (used book scans for a transformative purpose).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Climate change legislation video illustrates best practices: attribution, limited portions, recontextualized footage, added narration, transformation from news coverage into remix commentary.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Fair use in a classroom context with limited distribution is not too worrisome. The more widely a project is shared, the more students need to think about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Special note about parodies: Choose targets wisely. Be clear that there’s no confusion that student project is affiliated with the target of their parody.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Special note about music and other entertainment industry content: Beware of bots! </a:t>
            </a:r>
          </a:p>
        </p:txBody>
      </p:sp>
      <p:sp>
        <p:nvSpPr>
          <p:cNvPr id="4" name="Slide Number Placeholder 3"/>
          <p:cNvSpPr>
            <a:spLocks noGrp="1"/>
          </p:cNvSpPr>
          <p:nvPr>
            <p:ph type="sldNum" sz="quarter" idx="5"/>
          </p:nvPr>
        </p:nvSpPr>
        <p:spPr/>
        <p:txBody>
          <a:bodyPr/>
          <a:lstStyle/>
          <a:p>
            <a:fld id="{2E03412E-0AB5-4CDD-9DDC-BB396E4DBF26}" type="slidenum">
              <a:rPr lang="en-US" smtClean="0"/>
              <a:t>20</a:t>
            </a:fld>
            <a:endParaRPr lang="en-US"/>
          </a:p>
        </p:txBody>
      </p:sp>
    </p:spTree>
    <p:extLst>
      <p:ext uri="{BB962C8B-B14F-4D97-AF65-F5344CB8AC3E}">
        <p14:creationId xmlns:p14="http://schemas.microsoft.com/office/powerpoint/2010/main" val="1532050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Obligatory disclaimers</a:t>
            </a:r>
          </a:p>
          <a:p>
            <a:endParaRPr lang="en-US" dirty="0"/>
          </a:p>
          <a:p>
            <a:r>
              <a:rPr lang="en-US" sz="1200" dirty="0"/>
              <a:t> Nothing in this presentation is legal advice.</a:t>
            </a:r>
          </a:p>
          <a:p>
            <a:endParaRPr lang="en-US" sz="1200" dirty="0"/>
          </a:p>
          <a:p>
            <a:r>
              <a:rPr lang="en-US" sz="1200" dirty="0"/>
              <a:t> We’ll survey rights and related legal and ethical aspects of online multimodal assignments. This will not be a comprehensive exploration of any of the topics presented. I assume you are already familiar with ©, fair use, and the Creative Commons—we won’t go into detail about them. </a:t>
            </a:r>
          </a:p>
          <a:p>
            <a:endParaRPr lang="en-US" dirty="0"/>
          </a:p>
        </p:txBody>
      </p:sp>
      <p:sp>
        <p:nvSpPr>
          <p:cNvPr id="4" name="Slide Number Placeholder 3"/>
          <p:cNvSpPr>
            <a:spLocks noGrp="1"/>
          </p:cNvSpPr>
          <p:nvPr>
            <p:ph type="sldNum" sz="quarter" idx="5"/>
          </p:nvPr>
        </p:nvSpPr>
        <p:spPr/>
        <p:txBody>
          <a:bodyPr/>
          <a:lstStyle/>
          <a:p>
            <a:fld id="{2E03412E-0AB5-4CDD-9DDC-BB396E4DBF26}" type="slidenum">
              <a:rPr lang="en-US" smtClean="0"/>
              <a:t>3</a:t>
            </a:fld>
            <a:endParaRPr lang="en-US"/>
          </a:p>
        </p:txBody>
      </p:sp>
    </p:spTree>
    <p:extLst>
      <p:ext uri="{BB962C8B-B14F-4D97-AF65-F5344CB8AC3E}">
        <p14:creationId xmlns:p14="http://schemas.microsoft.com/office/powerpoint/2010/main" val="1649316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POLL 4: How often do you speak with students about managing their rights to the content they create? </a:t>
            </a:r>
            <a:endParaRPr lang="en-US" dirty="0"/>
          </a:p>
          <a:p>
            <a:endParaRPr lang="en-US" dirty="0"/>
          </a:p>
          <a:p>
            <a:r>
              <a:rPr lang="en-US" dirty="0"/>
              <a:t>Many of the examples we looked at earlier include little or no third-party content. Most of the content in them was created entirely by students! Thinking of students as creators instead of--or in addition to--being content users might force us to shift our approach a bit when we talk about © issues.</a:t>
            </a:r>
          </a:p>
        </p:txBody>
      </p:sp>
      <p:sp>
        <p:nvSpPr>
          <p:cNvPr id="4" name="Slide Number Placeholder 3"/>
          <p:cNvSpPr>
            <a:spLocks noGrp="1"/>
          </p:cNvSpPr>
          <p:nvPr>
            <p:ph type="sldNum" sz="quarter" idx="5"/>
          </p:nvPr>
        </p:nvSpPr>
        <p:spPr/>
        <p:txBody>
          <a:bodyPr/>
          <a:lstStyle/>
          <a:p>
            <a:fld id="{2E03412E-0AB5-4CDD-9DDC-BB396E4DBF26}" type="slidenum">
              <a:rPr lang="en-US" smtClean="0"/>
              <a:t>21</a:t>
            </a:fld>
            <a:endParaRPr lang="en-US"/>
          </a:p>
        </p:txBody>
      </p:sp>
    </p:spTree>
    <p:extLst>
      <p:ext uri="{BB962C8B-B14F-4D97-AF65-F5344CB8AC3E}">
        <p14:creationId xmlns:p14="http://schemas.microsoft.com/office/powerpoint/2010/main" val="2814957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same teaching points: requirements (easily fulfilled!) and the exclusive rights.</a:t>
            </a:r>
          </a:p>
          <a:p>
            <a:endParaRPr lang="en-US" dirty="0"/>
          </a:p>
          <a:p>
            <a:r>
              <a:rPr lang="en-US" dirty="0"/>
              <a:t>Students are often surprised to learn how easy it is to own a ©. They just have to create something original to them with a modicum of creativity that is fixed in a tangible medium of expression. No need to comply with formalities such as registration or notice. No fees. </a:t>
            </a:r>
          </a:p>
          <a:p>
            <a:endParaRPr lang="en-US" dirty="0"/>
          </a:p>
          <a:p>
            <a:r>
              <a:rPr lang="en-US" dirty="0"/>
              <a:t>And they have a bundle of exclusive rights to manage!</a:t>
            </a:r>
          </a:p>
        </p:txBody>
      </p:sp>
      <p:sp>
        <p:nvSpPr>
          <p:cNvPr id="4" name="Slide Number Placeholder 3"/>
          <p:cNvSpPr>
            <a:spLocks noGrp="1"/>
          </p:cNvSpPr>
          <p:nvPr>
            <p:ph type="sldNum" sz="quarter" idx="5"/>
          </p:nvPr>
        </p:nvSpPr>
        <p:spPr/>
        <p:txBody>
          <a:bodyPr/>
          <a:lstStyle/>
          <a:p>
            <a:fld id="{2E03412E-0AB5-4CDD-9DDC-BB396E4DBF26}" type="slidenum">
              <a:rPr lang="en-US" smtClean="0"/>
              <a:t>22</a:t>
            </a:fld>
            <a:endParaRPr lang="en-US"/>
          </a:p>
        </p:txBody>
      </p:sp>
    </p:spTree>
    <p:extLst>
      <p:ext uri="{BB962C8B-B14F-4D97-AF65-F5344CB8AC3E}">
        <p14:creationId xmlns:p14="http://schemas.microsoft.com/office/powerpoint/2010/main" val="3678711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many multimodal assignments are group projects, it’s important to discuss ownership. For example, some UWT students believed their instructor would own © to their work for a class project. Not so!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Ownership has real implications.</a:t>
            </a:r>
          </a:p>
          <a:p>
            <a:pPr marL="914400" marR="0">
              <a:lnSpc>
                <a:spcPct val="107000"/>
              </a:lnSpc>
              <a:spcBef>
                <a:spcPts val="0"/>
              </a:spcBef>
              <a:spcAft>
                <a:spcPts val="800"/>
              </a:spcAft>
            </a:pPr>
            <a:r>
              <a:rPr lang="en-US" sz="120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Control of 6 exclusive rights</a:t>
            </a:r>
          </a:p>
          <a:p>
            <a:pPr marL="914400" marR="0">
              <a:lnSpc>
                <a:spcPct val="107000"/>
              </a:lnSpc>
              <a:spcBef>
                <a:spcPts val="0"/>
              </a:spcBef>
              <a:spcAft>
                <a:spcPts val="800"/>
              </a:spcAft>
            </a:pPr>
            <a:r>
              <a:rPr lang="en-US" sz="120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Reputation and prestige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sz="120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Monetization.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Pay attention to </a:t>
            </a:r>
            <a:r>
              <a:rPr lang="en-US" b="1" dirty="0"/>
              <a:t>joint works </a:t>
            </a:r>
            <a:r>
              <a:rPr lang="en-US" dirty="0"/>
              <a:t>because so many assignments are collaborative. See legal definition.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Requirement that joint authors contribute independently copyright-able materials. See </a:t>
            </a:r>
            <a:r>
              <a:rPr lang="en-US" dirty="0" err="1"/>
              <a:t>Almuhammad</a:t>
            </a:r>
            <a:r>
              <a:rPr lang="en-US" dirty="0"/>
              <a:t> v. Lee, Thompson v. Larsen.</a:t>
            </a:r>
          </a:p>
          <a:p>
            <a:pPr marL="457200" marR="0" indent="45720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owner can “alienate” the work without permission from the other authors, but must account for profits/share profits with co-owners.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that © lasts for 70 years following the death of the longest surviving author.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compilations, the original selection and arrangement of existing works is protected, but © to the 3</a:t>
            </a:r>
            <a:r>
              <a:rPr lang="en-US" baseline="30000" dirty="0"/>
              <a:t>rd</a:t>
            </a:r>
            <a:r>
              <a:rPr lang="en-US" dirty="0"/>
              <a:t> party works is owned by separate entities.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ownership can be more complicated for works by faculty and students that could be considered works for hire. Please see Ana Enriquez’s excellent in-depth exploration of works for hire from Sept. 15 earlier in this series.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Post link to chat:</a:t>
            </a:r>
            <a:r>
              <a:rPr lang="en-US" dirty="0"/>
              <a:t> https://copyrightconference.lib.miamioh.edu/schedule/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Implications for student collaborations and assignments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Edit-a-thons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Annotations of prior texts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Open book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 professor might want students to “own” rights after working on an online project, but the students’ contributions must meet a threshold for them to own a copyright and/or be a joint author.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E03412E-0AB5-4CDD-9DDC-BB396E4DBF26}" type="slidenum">
              <a:rPr lang="en-US" smtClean="0"/>
              <a:t>23</a:t>
            </a:fld>
            <a:endParaRPr lang="en-US"/>
          </a:p>
        </p:txBody>
      </p:sp>
    </p:spTree>
    <p:extLst>
      <p:ext uri="{BB962C8B-B14F-4D97-AF65-F5344CB8AC3E}">
        <p14:creationId xmlns:p14="http://schemas.microsoft.com/office/powerpoint/2010/main" val="77748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ownership comes responsibility.</a:t>
            </a:r>
          </a:p>
          <a:p>
            <a:endParaRPr lang="en-US" dirty="0"/>
          </a:p>
          <a:p>
            <a:r>
              <a:rPr lang="en-US" dirty="0"/>
              <a:t>Who decides which </a:t>
            </a:r>
            <a:r>
              <a:rPr lang="en-US" b="1" dirty="0"/>
              <a:t>CC license </a:t>
            </a:r>
            <a:r>
              <a:rPr lang="en-US" dirty="0"/>
              <a:t>to assign to a class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instructor might decide for the class in consultation with you.</a:t>
            </a:r>
          </a:p>
          <a:p>
            <a:r>
              <a:rPr lang="en-US" dirty="0"/>
              <a:t>• You might explain the CC licenses to students and have them discuss and select one. One UW class decided to have a more restrictive license with an NC requirement because they didn’t want the advancement office to use their stories/work.</a:t>
            </a:r>
          </a:p>
          <a:p>
            <a:endParaRPr lang="en-US" dirty="0"/>
          </a:p>
          <a:p>
            <a:r>
              <a:rPr lang="en-US" b="1" dirty="0"/>
              <a:t>Attribution. </a:t>
            </a:r>
            <a:r>
              <a:rPr lang="en-US" b="0" dirty="0"/>
              <a:t>The class </a:t>
            </a:r>
            <a:r>
              <a:rPr lang="en-US" dirty="0"/>
              <a:t>that produced the women’s studies book collectively called themselves “UWB Zine Queens” </a:t>
            </a:r>
          </a:p>
          <a:p>
            <a:r>
              <a:rPr lang="en-US" b="1" dirty="0"/>
              <a:t>Put in chat: </a:t>
            </a:r>
            <a:r>
              <a:rPr lang="en-US" dirty="0"/>
              <a:t>https://uw.pressbooks.pub/badasswomxninthepnw/ </a:t>
            </a:r>
          </a:p>
          <a:p>
            <a:r>
              <a:rPr lang="en-US" dirty="0"/>
              <a:t>They also identified themselves by names throughout the book and in a special page at the end.</a:t>
            </a:r>
          </a:p>
          <a:p>
            <a:r>
              <a:rPr lang="en-US" b="1" dirty="0"/>
              <a:t>Put in chat: </a:t>
            </a:r>
            <a:r>
              <a:rPr lang="en-US" dirty="0"/>
              <a:t>https://uw.pressbooks.pub/badasswomxninthepnw/back-matter/uwb-zine-queenz/  </a:t>
            </a:r>
          </a:p>
          <a:p>
            <a:endParaRPr lang="en-US" dirty="0"/>
          </a:p>
          <a:p>
            <a:r>
              <a:rPr lang="en-US" dirty="0"/>
              <a:t>Students also should have the options </a:t>
            </a:r>
            <a:r>
              <a:rPr lang="en-US" b="1" dirty="0"/>
              <a:t>not to attach their names </a:t>
            </a:r>
            <a:r>
              <a:rPr lang="en-US" b="0" dirty="0"/>
              <a:t>t</a:t>
            </a:r>
            <a:r>
              <a:rPr lang="en-US" dirty="0"/>
              <a:t>o projects or </a:t>
            </a:r>
            <a:r>
              <a:rPr lang="en-US" b="1" dirty="0"/>
              <a:t>not</a:t>
            </a:r>
            <a:r>
              <a:rPr lang="en-US" dirty="0"/>
              <a:t> </a:t>
            </a:r>
            <a:r>
              <a:rPr lang="en-US" b="1" dirty="0"/>
              <a:t>share their work publicly. </a:t>
            </a:r>
          </a:p>
          <a:p>
            <a:endParaRPr lang="en-US" dirty="0"/>
          </a:p>
        </p:txBody>
      </p:sp>
      <p:sp>
        <p:nvSpPr>
          <p:cNvPr id="4" name="Slide Number Placeholder 3"/>
          <p:cNvSpPr>
            <a:spLocks noGrp="1"/>
          </p:cNvSpPr>
          <p:nvPr>
            <p:ph type="sldNum" sz="quarter" idx="5"/>
          </p:nvPr>
        </p:nvSpPr>
        <p:spPr/>
        <p:txBody>
          <a:bodyPr/>
          <a:lstStyle/>
          <a:p>
            <a:fld id="{2E03412E-0AB5-4CDD-9DDC-BB396E4DBF26}" type="slidenum">
              <a:rPr lang="en-US" smtClean="0"/>
              <a:t>24</a:t>
            </a:fld>
            <a:endParaRPr lang="en-US"/>
          </a:p>
        </p:txBody>
      </p:sp>
    </p:spTree>
    <p:extLst>
      <p:ext uri="{BB962C8B-B14F-4D97-AF65-F5344CB8AC3E}">
        <p14:creationId xmlns:p14="http://schemas.microsoft.com/office/powerpoint/2010/main" val="42196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brings us to student privacy and some other legal and legal-</a:t>
            </a:r>
            <a:r>
              <a:rPr lang="en-US" b="0" dirty="0" err="1"/>
              <a:t>ish</a:t>
            </a:r>
            <a:r>
              <a:rPr lang="en-US" b="0" dirty="0"/>
              <a:t> aspects of open, multimodal assignments. </a:t>
            </a:r>
          </a:p>
          <a:p>
            <a:endParaRPr lang="en-US" b="0" dirty="0"/>
          </a:p>
          <a:p>
            <a:r>
              <a:rPr lang="en-US" b="0" dirty="0"/>
              <a:t>FERPA applies to “educational records,” which </a:t>
            </a:r>
            <a:r>
              <a:rPr lang="en-US" dirty="0"/>
              <a:t>are “records that are directly related to a student and that are maintained by an educational . . . institution or a party acting for or on behalf of the . . . institution.” They include but are not limited to “grades, transcripts, class lists, student course schedules” plus health, financial, and disciplinary records. ”The information may be recorded in any way, including, but not limited to, handwriting, print, computer media, videotape, audiotape, film, microfilm, microfiche, and e-mail.” 34 CFR § 99.2 </a:t>
            </a:r>
          </a:p>
          <a:p>
            <a:endParaRPr lang="en-US" b="0" dirty="0"/>
          </a:p>
          <a:p>
            <a:pPr marL="0" indent="0">
              <a:buNone/>
            </a:pPr>
            <a:r>
              <a:rPr lang="en-US" b="1" dirty="0">
                <a:latin typeface="+mn-lt"/>
              </a:rPr>
              <a:t>Instructors may comply with FERPA through:</a:t>
            </a:r>
          </a:p>
          <a:p>
            <a:pPr marL="0" indent="0">
              <a:buNone/>
            </a:pPr>
            <a:endParaRPr lang="en-US" dirty="0"/>
          </a:p>
          <a:p>
            <a:pPr marL="171450" indent="-171450">
              <a:buFont typeface="Arial" panose="020B0604020202020204" pitchFamily="34" charset="0"/>
              <a:buChar char="•"/>
            </a:pPr>
            <a:r>
              <a:rPr lang="en-US" dirty="0"/>
              <a:t>FERPA waivers</a:t>
            </a:r>
          </a:p>
          <a:p>
            <a:pPr marL="171450" indent="-171450">
              <a:buFont typeface="Arial" panose="020B0604020202020204" pitchFamily="34" charset="0"/>
              <a:buChar char="•"/>
            </a:pPr>
            <a:r>
              <a:rPr lang="en-US" dirty="0"/>
              <a:t>Consent forms for sharing assignments online with desired attribution </a:t>
            </a:r>
            <a:r>
              <a:rPr lang="en-US" b="1" dirty="0"/>
              <a:t>Put into chat: </a:t>
            </a:r>
            <a:r>
              <a:rPr lang="en-US" b="0" dirty="0"/>
              <a:t>https://guides.lib.uw.edu/bothell/openstudentwork/resources</a:t>
            </a:r>
          </a:p>
          <a:p>
            <a:pPr marL="171450" indent="-171450">
              <a:buFont typeface="Arial" panose="020B0604020202020204" pitchFamily="34" charset="0"/>
              <a:buChar char="•"/>
            </a:pPr>
            <a:r>
              <a:rPr lang="en-US" dirty="0"/>
              <a:t>Pseudonyms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MOUs allowing students to change their license or attribution at any point up to publication. </a:t>
            </a:r>
            <a:r>
              <a:rPr lang="en-US" b="1" dirty="0"/>
              <a:t>Put into chat: </a:t>
            </a:r>
            <a:r>
              <a:rPr lang="en-US" b="0" dirty="0"/>
              <a:t>https://press.rebus.community/makingopentextbookswithstudents/chapter/mou-for-students-faculty/</a:t>
            </a:r>
            <a:endParaRPr lang="en-US" dirty="0"/>
          </a:p>
          <a:p>
            <a:pPr marL="171450" indent="-171450">
              <a:buFont typeface="Arial" panose="020B0604020202020204" pitchFamily="34" charset="0"/>
              <a:buChar char="•"/>
            </a:pPr>
            <a:r>
              <a:rPr lang="en-US" dirty="0"/>
              <a:t>Large group projects could credit students who contributed without identifying that they were part of a specific course</a:t>
            </a:r>
          </a:p>
          <a:p>
            <a:pPr marL="171450" indent="-171450">
              <a:buFont typeface="Arial" panose="020B0604020202020204" pitchFamily="34" charset="0"/>
              <a:buChar char="•"/>
            </a:pPr>
            <a:r>
              <a:rPr lang="en-US" dirty="0"/>
              <a:t>Alternate assignments</a:t>
            </a:r>
          </a:p>
          <a:p>
            <a:endParaRPr lang="en-US" dirty="0"/>
          </a:p>
          <a:p>
            <a:r>
              <a:rPr lang="en-US" dirty="0">
                <a:highlight>
                  <a:srgbClr val="FFFF00"/>
                </a:highlight>
              </a:rPr>
              <a:t>One approach to prevent students from feeling coerced is to collect/read consent forms AFTER assignment completed and graded. </a:t>
            </a:r>
          </a:p>
          <a:p>
            <a:endParaRPr lang="en-US" dirty="0">
              <a:highlight>
                <a:srgbClr val="FFFF00"/>
              </a:highlight>
            </a:endParaRPr>
          </a:p>
          <a:p>
            <a:r>
              <a:rPr lang="en-US" dirty="0">
                <a:highlight>
                  <a:srgbClr val="FFFF00"/>
                </a:highlight>
              </a:rPr>
              <a:t>UW student in Critical </a:t>
            </a:r>
            <a:r>
              <a:rPr lang="en-US" dirty="0" err="1">
                <a:highlight>
                  <a:srgbClr val="FFFF00"/>
                </a:highlight>
              </a:rPr>
              <a:t>Filipinx</a:t>
            </a:r>
            <a:r>
              <a:rPr lang="en-US" dirty="0">
                <a:highlight>
                  <a:srgbClr val="FFFF00"/>
                </a:highlight>
              </a:rPr>
              <a:t> Studies did not provide consent to be identified online but appeared in group photo. </a:t>
            </a:r>
          </a:p>
          <a:p>
            <a:endParaRPr lang="en-US" dirty="0"/>
          </a:p>
        </p:txBody>
      </p:sp>
      <p:sp>
        <p:nvSpPr>
          <p:cNvPr id="4" name="Slide Number Placeholder 3"/>
          <p:cNvSpPr>
            <a:spLocks noGrp="1"/>
          </p:cNvSpPr>
          <p:nvPr>
            <p:ph type="sldNum" sz="quarter" idx="5"/>
          </p:nvPr>
        </p:nvSpPr>
        <p:spPr/>
        <p:txBody>
          <a:bodyPr/>
          <a:lstStyle/>
          <a:p>
            <a:fld id="{2E03412E-0AB5-4CDD-9DDC-BB396E4DBF26}" type="slidenum">
              <a:rPr lang="en-US" smtClean="0"/>
              <a:t>25</a:t>
            </a:fld>
            <a:endParaRPr lang="en-US"/>
          </a:p>
        </p:txBody>
      </p:sp>
    </p:spTree>
    <p:extLst>
      <p:ext uri="{BB962C8B-B14F-4D97-AF65-F5344CB8AC3E}">
        <p14:creationId xmlns:p14="http://schemas.microsoft.com/office/powerpoint/2010/main" val="1010913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Terms of service</a:t>
            </a:r>
          </a:p>
        </p:txBody>
      </p:sp>
      <p:sp>
        <p:nvSpPr>
          <p:cNvPr id="4" name="Slide Number Placeholder 3"/>
          <p:cNvSpPr>
            <a:spLocks noGrp="1"/>
          </p:cNvSpPr>
          <p:nvPr>
            <p:ph type="sldNum" sz="quarter" idx="5"/>
          </p:nvPr>
        </p:nvSpPr>
        <p:spPr/>
        <p:txBody>
          <a:bodyPr/>
          <a:lstStyle/>
          <a:p>
            <a:fld id="{2E03412E-0AB5-4CDD-9DDC-BB396E4DBF26}" type="slidenum">
              <a:rPr lang="en-US" smtClean="0"/>
              <a:t>26</a:t>
            </a:fld>
            <a:endParaRPr lang="en-US"/>
          </a:p>
        </p:txBody>
      </p:sp>
    </p:spTree>
    <p:extLst>
      <p:ext uri="{BB962C8B-B14F-4D97-AF65-F5344CB8AC3E}">
        <p14:creationId xmlns:p14="http://schemas.microsoft.com/office/powerpoint/2010/main" val="2806131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Terms of service</a:t>
            </a:r>
          </a:p>
        </p:txBody>
      </p:sp>
      <p:sp>
        <p:nvSpPr>
          <p:cNvPr id="4" name="Slide Number Placeholder 3"/>
          <p:cNvSpPr>
            <a:spLocks noGrp="1"/>
          </p:cNvSpPr>
          <p:nvPr>
            <p:ph type="sldNum" sz="quarter" idx="5"/>
          </p:nvPr>
        </p:nvSpPr>
        <p:spPr/>
        <p:txBody>
          <a:bodyPr/>
          <a:lstStyle/>
          <a:p>
            <a:fld id="{2E03412E-0AB5-4CDD-9DDC-BB396E4DBF26}" type="slidenum">
              <a:rPr lang="en-US" smtClean="0"/>
              <a:t>27</a:t>
            </a:fld>
            <a:endParaRPr lang="en-US"/>
          </a:p>
        </p:txBody>
      </p:sp>
    </p:spTree>
    <p:extLst>
      <p:ext uri="{BB962C8B-B14F-4D97-AF65-F5344CB8AC3E}">
        <p14:creationId xmlns:p14="http://schemas.microsoft.com/office/powerpoint/2010/main" val="818921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allow Instagram to sublicense photos posted by users?</a:t>
            </a:r>
          </a:p>
          <a:p>
            <a:endParaRPr lang="en-US" dirty="0"/>
          </a:p>
          <a:p>
            <a:r>
              <a:rPr lang="en-US" dirty="0"/>
              <a:t>The 2d circuit is looking at this problem. Sinclair v Ziff Davis. A few months ago, Mashable used a photographer’s photo without her permission in a story about female photographers. The photographer, Stephanie Sinclair, sued Mashable’s parent company, Ziff Davis, and argued that Mashable did not have a valid sublicense to use her work. The Court sided with Ziff Davis and dismissed the case. </a:t>
            </a:r>
          </a:p>
          <a:p>
            <a:endParaRPr lang="en-US" dirty="0"/>
          </a:p>
          <a:p>
            <a:r>
              <a:rPr lang="en-US" dirty="0"/>
              <a:t>[Instagram has since updated its policies.] BUT THERE’S MORE:</a:t>
            </a:r>
          </a:p>
          <a:p>
            <a:endParaRPr lang="en-US" dirty="0"/>
          </a:p>
          <a:p>
            <a:r>
              <a:rPr lang="en-US" dirty="0"/>
              <a:t>Judge reconsidered her dismissal. In her second opinion, she affirmed that photographer did give Instagram a license to her work that allows Instagram to sublicense her work to others. BUT it is not clear whether Instagram’s sublicense to Mashable is valid. A license must convey the licensor's "explicit consent" to use a copyrighted work. Does preamble do that? Stay tuned.</a:t>
            </a:r>
          </a:p>
          <a:p>
            <a:endParaRPr lang="en-US" dirty="0"/>
          </a:p>
          <a:p>
            <a:r>
              <a:rPr lang="en-US" dirty="0"/>
              <a:t>In truth, terms of use have not loomed large in my work (yet). But this is an aspect of sharing work that students may not have considered, and a reality of the world of platforms and social media. It’s a teaching moment. If you want to use a platform, you have to follow the platform’s rules.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03412E-0AB5-4CDD-9DDC-BB396E4DBF26}" type="slidenum">
              <a:rPr lang="en-US" smtClean="0"/>
              <a:t>28</a:t>
            </a:fld>
            <a:endParaRPr lang="en-US"/>
          </a:p>
        </p:txBody>
      </p:sp>
    </p:spTree>
    <p:extLst>
      <p:ext uri="{BB962C8B-B14F-4D97-AF65-F5344CB8AC3E}">
        <p14:creationId xmlns:p14="http://schemas.microsoft.com/office/powerpoint/2010/main" val="1076621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additional legal and ethical considerations that may arise with open, multimodal assignments. I just want to mention them briefly here.</a:t>
            </a:r>
          </a:p>
          <a:p>
            <a:endParaRPr lang="en-US" dirty="0"/>
          </a:p>
          <a:p>
            <a:r>
              <a:rPr lang="en-US" dirty="0"/>
              <a:t>-Related to the privacy slide, above, is students’ online presences. How are they identified, if at all? Who is collecting their data in the course of their online work?</a:t>
            </a:r>
          </a:p>
          <a:p>
            <a:pPr marL="171450" indent="-171450">
              <a:buFontTx/>
              <a:buChar char="-"/>
            </a:pPr>
            <a:r>
              <a:rPr lang="en-US" dirty="0"/>
              <a:t>Accessibility – good teaching moments for this, too, when working online</a:t>
            </a:r>
          </a:p>
          <a:p>
            <a:pPr marL="171450" indent="-171450">
              <a:buFontTx/>
              <a:buChar char="-"/>
            </a:pPr>
            <a:r>
              <a:rPr lang="en-US" dirty="0"/>
              <a:t>Traditional cultural expression and knowledge might enter in, e.g., Critical </a:t>
            </a:r>
            <a:r>
              <a:rPr lang="en-US" dirty="0" err="1"/>
              <a:t>Filipinx</a:t>
            </a:r>
            <a:r>
              <a:rPr lang="en-US" dirty="0"/>
              <a:t> Studies book. How do we treat knowledge and artefacts ethically in online projects? Worth speaking to students about, when relevant. I’m still looking for a good reading about this. </a:t>
            </a:r>
          </a:p>
          <a:p>
            <a:pPr marL="171450" indent="-171450">
              <a:buFontTx/>
              <a:buChar char="-"/>
            </a:pPr>
            <a:r>
              <a:rPr lang="en-US" dirty="0"/>
              <a:t>Personality rights are state law, about using someone’s likeness for commercial purposes and (at least in WA) fundraising. Seldom and issue but students may ask about using pictures of people.</a:t>
            </a:r>
          </a:p>
          <a:p>
            <a:pPr marL="171450" indent="-171450">
              <a:buFontTx/>
              <a:buChar char="-"/>
            </a:pPr>
            <a:r>
              <a:rPr lang="en-US" dirty="0"/>
              <a:t>Students like to make parodies and satires! Often a fair use discussion. Choose targets carefully. Make certain that it’s clear something is a parody. Bots may flag music. </a:t>
            </a:r>
          </a:p>
        </p:txBody>
      </p:sp>
      <p:sp>
        <p:nvSpPr>
          <p:cNvPr id="4" name="Slide Number Placeholder 3"/>
          <p:cNvSpPr>
            <a:spLocks noGrp="1"/>
          </p:cNvSpPr>
          <p:nvPr>
            <p:ph type="sldNum" sz="quarter" idx="5"/>
          </p:nvPr>
        </p:nvSpPr>
        <p:spPr/>
        <p:txBody>
          <a:bodyPr/>
          <a:lstStyle/>
          <a:p>
            <a:fld id="{2E03412E-0AB5-4CDD-9DDC-BB396E4DBF26}" type="slidenum">
              <a:rPr lang="en-US" smtClean="0"/>
              <a:t>29</a:t>
            </a:fld>
            <a:endParaRPr lang="en-US"/>
          </a:p>
        </p:txBody>
      </p:sp>
    </p:spTree>
    <p:extLst>
      <p:ext uri="{BB962C8B-B14F-4D97-AF65-F5344CB8AC3E}">
        <p14:creationId xmlns:p14="http://schemas.microsoft.com/office/powerpoint/2010/main" val="3426377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multimodal assignments engage students in new ways, bring in students who express themselves through modalities beyond the printed word. May be increasingly vital to remote teaching and learning. </a:t>
            </a:r>
          </a:p>
          <a:p>
            <a:endParaRPr lang="en-US" dirty="0"/>
          </a:p>
          <a:p>
            <a:r>
              <a:rPr lang="en-US" dirty="0"/>
              <a:t>Educator about © law, licenses, fair use, and related concerns</a:t>
            </a:r>
          </a:p>
          <a:p>
            <a:r>
              <a:rPr lang="en-US" dirty="0"/>
              <a:t>Consultant about © issues in assignments</a:t>
            </a:r>
          </a:p>
          <a:p>
            <a:r>
              <a:rPr lang="en-US" dirty="0"/>
              <a:t>Team member and connector to other services at your library (IR, teaching librarians, media specialists, etc.)</a:t>
            </a:r>
          </a:p>
          <a:p>
            <a:r>
              <a:rPr lang="en-US" dirty="0"/>
              <a:t>Liaison to General Counsel</a:t>
            </a:r>
          </a:p>
          <a:p>
            <a:r>
              <a:rPr lang="en-US" dirty="0"/>
              <a:t>Advocate for tools and services needed to support multimodal assignments</a:t>
            </a:r>
          </a:p>
          <a:p>
            <a:endParaRPr lang="en-US" dirty="0"/>
          </a:p>
        </p:txBody>
      </p:sp>
      <p:sp>
        <p:nvSpPr>
          <p:cNvPr id="4" name="Slide Number Placeholder 3"/>
          <p:cNvSpPr>
            <a:spLocks noGrp="1"/>
          </p:cNvSpPr>
          <p:nvPr>
            <p:ph type="sldNum" sz="quarter" idx="5"/>
          </p:nvPr>
        </p:nvSpPr>
        <p:spPr/>
        <p:txBody>
          <a:bodyPr/>
          <a:lstStyle/>
          <a:p>
            <a:fld id="{2E03412E-0AB5-4CDD-9DDC-BB396E4DBF26}" type="slidenum">
              <a:rPr lang="en-US" smtClean="0"/>
              <a:t>30</a:t>
            </a:fld>
            <a:endParaRPr lang="en-US"/>
          </a:p>
        </p:txBody>
      </p:sp>
    </p:spTree>
    <p:extLst>
      <p:ext uri="{BB962C8B-B14F-4D97-AF65-F5344CB8AC3E}">
        <p14:creationId xmlns:p14="http://schemas.microsoft.com/office/powerpoint/2010/main" val="1617523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sign on this door says “Closed to the public.” But the door is open! Just like more and more scholarship is open. </a:t>
            </a:r>
          </a:p>
          <a:p>
            <a:r>
              <a:rPr lang="en-US" dirty="0"/>
              <a:t>Open doors are our theme today. </a:t>
            </a:r>
          </a:p>
        </p:txBody>
      </p:sp>
      <p:sp>
        <p:nvSpPr>
          <p:cNvPr id="4" name="Slide Number Placeholder 3"/>
          <p:cNvSpPr>
            <a:spLocks noGrp="1"/>
          </p:cNvSpPr>
          <p:nvPr>
            <p:ph type="sldNum" sz="quarter" idx="5"/>
          </p:nvPr>
        </p:nvSpPr>
        <p:spPr/>
        <p:txBody>
          <a:bodyPr/>
          <a:lstStyle/>
          <a:p>
            <a:fld id="{2E03412E-0AB5-4CDD-9DDC-BB396E4DBF26}" type="slidenum">
              <a:rPr lang="en-US" smtClean="0"/>
              <a:t>4</a:t>
            </a:fld>
            <a:endParaRPr lang="en-US"/>
          </a:p>
        </p:txBody>
      </p:sp>
    </p:spTree>
    <p:extLst>
      <p:ext uri="{BB962C8B-B14F-4D97-AF65-F5344CB8AC3E}">
        <p14:creationId xmlns:p14="http://schemas.microsoft.com/office/powerpoint/2010/main" val="2922607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summary of the major things we spent time on today.</a:t>
            </a:r>
          </a:p>
        </p:txBody>
      </p:sp>
      <p:sp>
        <p:nvSpPr>
          <p:cNvPr id="4" name="Slide Number Placeholder 3"/>
          <p:cNvSpPr>
            <a:spLocks noGrp="1"/>
          </p:cNvSpPr>
          <p:nvPr>
            <p:ph type="sldNum" sz="quarter" idx="5"/>
          </p:nvPr>
        </p:nvSpPr>
        <p:spPr/>
        <p:txBody>
          <a:bodyPr/>
          <a:lstStyle/>
          <a:p>
            <a:fld id="{2E03412E-0AB5-4CDD-9DDC-BB396E4DBF26}" type="slidenum">
              <a:rPr lang="en-US" smtClean="0"/>
              <a:t>31</a:t>
            </a:fld>
            <a:endParaRPr lang="en-US"/>
          </a:p>
        </p:txBody>
      </p:sp>
    </p:spTree>
    <p:extLst>
      <p:ext uri="{BB962C8B-B14F-4D97-AF65-F5344CB8AC3E}">
        <p14:creationId xmlns:p14="http://schemas.microsoft.com/office/powerpoint/2010/main" val="649877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3412E-0AB5-4CDD-9DDC-BB396E4DBF26}" type="slidenum">
              <a:rPr lang="en-US" smtClean="0"/>
              <a:t>32</a:t>
            </a:fld>
            <a:endParaRPr lang="en-US"/>
          </a:p>
        </p:txBody>
      </p:sp>
    </p:spTree>
    <p:extLst>
      <p:ext uri="{BB962C8B-B14F-4D97-AF65-F5344CB8AC3E}">
        <p14:creationId xmlns:p14="http://schemas.microsoft.com/office/powerpoint/2010/main" val="3964224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thanks to colleagues and students everywhere who are stepping out of the familiar classroom to experiment with open, multimodal assignments and learn together!</a:t>
            </a:r>
          </a:p>
        </p:txBody>
      </p:sp>
      <p:sp>
        <p:nvSpPr>
          <p:cNvPr id="4" name="Slide Number Placeholder 3"/>
          <p:cNvSpPr>
            <a:spLocks noGrp="1"/>
          </p:cNvSpPr>
          <p:nvPr>
            <p:ph type="sldNum" sz="quarter" idx="5"/>
          </p:nvPr>
        </p:nvSpPr>
        <p:spPr/>
        <p:txBody>
          <a:bodyPr/>
          <a:lstStyle/>
          <a:p>
            <a:fld id="{2E03412E-0AB5-4CDD-9DDC-BB396E4DBF26}" type="slidenum">
              <a:rPr lang="en-US" smtClean="0"/>
              <a:t>33</a:t>
            </a:fld>
            <a:endParaRPr lang="en-US"/>
          </a:p>
        </p:txBody>
      </p:sp>
    </p:spTree>
    <p:extLst>
      <p:ext uri="{BB962C8B-B14F-4D97-AF65-F5344CB8AC3E}">
        <p14:creationId xmlns:p14="http://schemas.microsoft.com/office/powerpoint/2010/main" val="3743548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multimodal assignments? </a:t>
            </a:r>
          </a:p>
          <a:p>
            <a:r>
              <a:rPr lang="en-US" dirty="0"/>
              <a:t>They require students to use various modalities (ways of experiencing something / taking in information or expressing it) to </a:t>
            </a:r>
            <a:r>
              <a:rPr lang="en-US" u="sng" dirty="0"/>
              <a:t>create meaning. </a:t>
            </a:r>
            <a:r>
              <a:rPr lang="en-US" u="none" dirty="0"/>
              <a:t>Students might use imagery, sound, text, or video footage. For example, students might deliberately juxtapose media to create new meanings or responses to text. Or they might record a video of themselves responding to course content using their own words and gestures. </a:t>
            </a:r>
          </a:p>
          <a:p>
            <a:endParaRPr lang="en-US" u="none" dirty="0"/>
          </a:p>
          <a:p>
            <a:r>
              <a:rPr lang="en-US" u="none" dirty="0"/>
              <a:t>Thinking back, you can probably recall different assignments you or young people in your life had that were multimodal. You just might not have called them that at the time.  </a:t>
            </a:r>
          </a:p>
          <a:p>
            <a:endParaRPr lang="en-US" u="none" dirty="0"/>
          </a:p>
          <a:p>
            <a:r>
              <a:rPr lang="en-US" u="none" dirty="0"/>
              <a:t>At UW, we have an uptick in classes creating Open Educational Resources (OER) as class projects. Usually open books. Open books can be multimodal.  But not all multimodal assignments are OER. To be clear, OER must be adaptable and reusable. Not all multimodal assignments allow adaptation and re-use. We’ll see this again soon.</a:t>
            </a:r>
          </a:p>
          <a:p>
            <a:endParaRPr lang="en-US" u="none" dirty="0"/>
          </a:p>
        </p:txBody>
      </p:sp>
      <p:sp>
        <p:nvSpPr>
          <p:cNvPr id="4" name="Slide Number Placeholder 3"/>
          <p:cNvSpPr>
            <a:spLocks noGrp="1"/>
          </p:cNvSpPr>
          <p:nvPr>
            <p:ph type="sldNum" sz="quarter" idx="5"/>
          </p:nvPr>
        </p:nvSpPr>
        <p:spPr/>
        <p:txBody>
          <a:bodyPr/>
          <a:lstStyle/>
          <a:p>
            <a:fld id="{2E03412E-0AB5-4CDD-9DDC-BB396E4DBF26}" type="slidenum">
              <a:rPr lang="en-US" smtClean="0"/>
              <a:t>5</a:t>
            </a:fld>
            <a:endParaRPr lang="en-US"/>
          </a:p>
        </p:txBody>
      </p:sp>
    </p:spTree>
    <p:extLst>
      <p:ext uri="{BB962C8B-B14F-4D97-AF65-F5344CB8AC3E}">
        <p14:creationId xmlns:p14="http://schemas.microsoft.com/office/powerpoint/2010/main" val="4262166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has been predominant mode in higher education. Students read. Students write.</a:t>
            </a:r>
          </a:p>
          <a:p>
            <a:endParaRPr lang="en-US" dirty="0"/>
          </a:p>
          <a:p>
            <a:r>
              <a:rPr lang="en-US" dirty="0"/>
              <a:t>Students engage with content differently when they use different modes. Inviting students to use visuals, sounds, time-based media broadens the conversation about a topic.</a:t>
            </a:r>
          </a:p>
          <a:p>
            <a:endParaRPr lang="en-US" dirty="0"/>
          </a:p>
          <a:p>
            <a:r>
              <a:rPr lang="en-US" dirty="0"/>
              <a:t>Students are motivated to do good work when they know it will be publicly accessible.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Multimodal assignments often have a group work aspect. This fosters collaboration skills and distributes the workload-like if the assignment is to create a video.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Faculty I’ve worked with are willing to experiment with new assignments. They are enjoyable to work with because they’re open minded, eager to learn alongside their students, and expand the possibilities of what they and their students can accomplish in one academic term! I find these classes dynamic and open.</a:t>
            </a:r>
          </a:p>
          <a:p>
            <a:endParaRPr lang="en-US" dirty="0"/>
          </a:p>
          <a:p>
            <a:r>
              <a:rPr lang="en-US" dirty="0"/>
              <a:t>Faculty may not want to spend valuable time on </a:t>
            </a:r>
            <a:r>
              <a:rPr lang="en-US" dirty="0">
                <a:solidFill>
                  <a:srgbClr val="FF0000"/>
                </a:solidFill>
              </a:rPr>
              <a:t>the details </a:t>
            </a:r>
            <a:r>
              <a:rPr lang="en-US" dirty="0"/>
              <a:t>of copyright, but they recognize that they should address copyright. You can take that pressure off by providing a concise guest lecture! </a:t>
            </a:r>
          </a:p>
          <a:p>
            <a:endParaRPr lang="en-US" b="0" dirty="0"/>
          </a:p>
          <a:p>
            <a:r>
              <a:rPr lang="en-US" b="0" dirty="0"/>
              <a:t>*Next week’s webcast will be an in-depth case study by Kathy Salgado “Using a Multi-Modal Project to Teach Ethical and Legal Use of Information.”</a:t>
            </a:r>
          </a:p>
          <a:p>
            <a:endParaRPr lang="en-US" dirty="0"/>
          </a:p>
          <a:p>
            <a:r>
              <a:rPr lang="en-US" dirty="0"/>
              <a:t>I’ve heard that students divide into those who also embrace this way of working and those who do not. So that leaves you with an enthusiastic and open-minded group.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POLL 1: </a:t>
            </a:r>
            <a:r>
              <a:rPr lang="en-US" sz="1800" b="1" dirty="0">
                <a:effectLst/>
                <a:latin typeface="Calibri" panose="020F0502020204030204" pitchFamily="34" charset="0"/>
                <a:ea typeface="Calibri" panose="020F0502020204030204" pitchFamily="34" charset="0"/>
              </a:rPr>
              <a:t>Have you noticed an increase in open, multimodal assignments during the </a:t>
            </a:r>
            <a:r>
              <a:rPr lang="en-US" sz="1800" b="1" dirty="0" err="1">
                <a:effectLst/>
                <a:latin typeface="Calibri" panose="020F0502020204030204" pitchFamily="34" charset="0"/>
                <a:ea typeface="Calibri" panose="020F0502020204030204" pitchFamily="34" charset="0"/>
              </a:rPr>
              <a:t>Covid</a:t>
            </a:r>
            <a:r>
              <a:rPr lang="en-US" sz="1800" b="1" dirty="0">
                <a:effectLst/>
                <a:latin typeface="Calibri" panose="020F0502020204030204" pitchFamily="34" charset="0"/>
                <a:ea typeface="Calibri" panose="020F0502020204030204" pitchFamily="34" charset="0"/>
              </a:rPr>
              <a:t> pandemic?</a:t>
            </a:r>
          </a:p>
          <a:p>
            <a:endParaRPr lang="en-US" b="1" dirty="0"/>
          </a:p>
        </p:txBody>
      </p:sp>
      <p:sp>
        <p:nvSpPr>
          <p:cNvPr id="4" name="Slide Number Placeholder 3"/>
          <p:cNvSpPr>
            <a:spLocks noGrp="1"/>
          </p:cNvSpPr>
          <p:nvPr>
            <p:ph type="sldNum" sz="quarter" idx="5"/>
          </p:nvPr>
        </p:nvSpPr>
        <p:spPr/>
        <p:txBody>
          <a:bodyPr/>
          <a:lstStyle/>
          <a:p>
            <a:fld id="{2E03412E-0AB5-4CDD-9DDC-BB396E4DBF26}" type="slidenum">
              <a:rPr lang="en-US" smtClean="0"/>
              <a:t>6</a:t>
            </a:fld>
            <a:endParaRPr lang="en-US"/>
          </a:p>
        </p:txBody>
      </p:sp>
    </p:spTree>
    <p:extLst>
      <p:ext uri="{BB962C8B-B14F-4D97-AF65-F5344CB8AC3E}">
        <p14:creationId xmlns:p14="http://schemas.microsoft.com/office/powerpoint/2010/main" val="3480095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6 minutes, examine one of these examples of students’ multimodal work.</a:t>
            </a:r>
            <a:r>
              <a:rPr lang="en-US" b="1" dirty="0"/>
              <a:t> Carla and I will give 2 and 1 minute warnings before we resume. </a:t>
            </a:r>
            <a:r>
              <a:rPr lang="en-US" dirty="0"/>
              <a:t>Some of these examples are videos, and I’ve included their running times. As you explore, consider these questions: </a:t>
            </a:r>
          </a:p>
          <a:p>
            <a:endParaRPr lang="en-US" dirty="0"/>
          </a:p>
          <a:p>
            <a:r>
              <a:rPr lang="en-US" dirty="0"/>
              <a:t>1. Did students use content they did not create?</a:t>
            </a:r>
          </a:p>
          <a:p>
            <a:r>
              <a:rPr lang="en-US" dirty="0"/>
              <a:t>2. How did the students identify themselves, if at 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What platforms, if any, did they use to share this content? For example, YouTube? </a:t>
            </a:r>
          </a:p>
          <a:p>
            <a:endParaRPr lang="en-US" dirty="0"/>
          </a:p>
          <a:p>
            <a:r>
              <a:rPr lang="en-US" b="1" dirty="0"/>
              <a:t>Put URLs of examples in chat. </a:t>
            </a:r>
          </a:p>
          <a:p>
            <a:r>
              <a:rPr lang="en-US" dirty="0" err="1"/>
              <a:t>Womens</a:t>
            </a:r>
            <a:r>
              <a:rPr lang="en-US" dirty="0"/>
              <a:t> studies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https://uw.pressbooks.pub/badasswomxninthepnw/front-matter/front-cover/</a:t>
            </a:r>
            <a:endParaRPr lang="en-US" dirty="0"/>
          </a:p>
          <a:p>
            <a:r>
              <a:rPr lang="en-US" dirty="0"/>
              <a:t>Critical </a:t>
            </a:r>
            <a:r>
              <a:rPr lang="en-US" dirty="0" err="1"/>
              <a:t>Filipinx</a:t>
            </a:r>
            <a:r>
              <a:rPr lang="en-US" dirty="0"/>
              <a:t> Studies book </a:t>
            </a:r>
            <a:r>
              <a:rPr lang="en-US" dirty="0">
                <a:hlinkClick r:id="rId4"/>
              </a:rPr>
              <a:t>https://uw.pressbooks.pub/criticalfilipinxamericanhistories/</a:t>
            </a:r>
            <a:r>
              <a:rPr lang="en-US" dirty="0"/>
              <a:t> </a:t>
            </a:r>
          </a:p>
          <a:p>
            <a:r>
              <a:rPr lang="en-US" dirty="0"/>
              <a:t>Economic Sociology video (undergraduate) https://www.youtube.com/watch?v</a:t>
            </a:r>
            <a:r>
              <a:rPr lang="en-US"/>
              <a:t>=QB5JtUFWLKM   </a:t>
            </a:r>
            <a:endParaRPr lang="en-US" dirty="0"/>
          </a:p>
          <a:p>
            <a:r>
              <a:rPr lang="en-US" dirty="0"/>
              <a:t>Ballot initiative video (graduate) </a:t>
            </a:r>
          </a:p>
          <a:p>
            <a:r>
              <a:rPr lang="en-US" dirty="0"/>
              <a:t>Infographics of research findings </a:t>
            </a:r>
            <a:r>
              <a:rPr lang="en-US" dirty="0">
                <a:hlinkClick r:id="rId5"/>
              </a:rPr>
              <a:t>https://derekbruff.org/blogs/math216/?cat=24</a:t>
            </a:r>
            <a:r>
              <a:rPr lang="en-US" dirty="0"/>
              <a:t> </a:t>
            </a:r>
          </a:p>
          <a:p>
            <a:endParaRPr lang="en-US" dirty="0"/>
          </a:p>
        </p:txBody>
      </p:sp>
      <p:sp>
        <p:nvSpPr>
          <p:cNvPr id="4" name="Slide Number Placeholder 3"/>
          <p:cNvSpPr>
            <a:spLocks noGrp="1"/>
          </p:cNvSpPr>
          <p:nvPr>
            <p:ph type="sldNum" sz="quarter" idx="5"/>
          </p:nvPr>
        </p:nvSpPr>
        <p:spPr/>
        <p:txBody>
          <a:bodyPr/>
          <a:lstStyle/>
          <a:p>
            <a:fld id="{2E03412E-0AB5-4CDD-9DDC-BB396E4DBF26}" type="slidenum">
              <a:rPr lang="en-US" smtClean="0"/>
              <a:t>7</a:t>
            </a:fld>
            <a:endParaRPr lang="en-US"/>
          </a:p>
        </p:txBody>
      </p:sp>
    </p:spTree>
    <p:extLst>
      <p:ext uri="{BB962C8B-B14F-4D97-AF65-F5344CB8AC3E}">
        <p14:creationId xmlns:p14="http://schemas.microsoft.com/office/powerpoint/2010/main" val="1739971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Now it’s time to talk about aspects of ©, related laws, and ethical issues that might connect to open, multimodal assignments. As a reminder, © is a bundle of these </a:t>
            </a:r>
            <a:r>
              <a:rPr lang="en-US" b="1" dirty="0">
                <a:solidFill>
                  <a:srgbClr val="FF0000"/>
                </a:solidFill>
              </a:rPr>
              <a:t>exclusive</a:t>
            </a:r>
            <a:r>
              <a:rPr lang="en-US" dirty="0">
                <a:solidFill>
                  <a:srgbClr val="FF0000"/>
                </a:solidFill>
              </a:rPr>
              <a:t> rights. </a:t>
            </a:r>
            <a:endParaRPr lang="en-US" dirty="0"/>
          </a:p>
        </p:txBody>
      </p:sp>
      <p:sp>
        <p:nvSpPr>
          <p:cNvPr id="4" name="Slide Number Placeholder 3"/>
          <p:cNvSpPr>
            <a:spLocks noGrp="1"/>
          </p:cNvSpPr>
          <p:nvPr>
            <p:ph type="sldNum" sz="quarter" idx="5"/>
          </p:nvPr>
        </p:nvSpPr>
        <p:spPr/>
        <p:txBody>
          <a:bodyPr/>
          <a:lstStyle/>
          <a:p>
            <a:fld id="{2E03412E-0AB5-4CDD-9DDC-BB396E4DBF26}" type="slidenum">
              <a:rPr lang="en-US" smtClean="0"/>
              <a:t>8</a:t>
            </a:fld>
            <a:endParaRPr lang="en-US"/>
          </a:p>
        </p:txBody>
      </p:sp>
    </p:spTree>
    <p:extLst>
      <p:ext uri="{BB962C8B-B14F-4D97-AF65-F5344CB8AC3E}">
        <p14:creationId xmlns:p14="http://schemas.microsoft.com/office/powerpoint/2010/main" val="3851145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POLL 2: How often do you speak with students and faculty about using © protected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00000"/>
                </a:solidFill>
              </a:rPr>
              <a:t>When you tell people you talk to students about ©, their first thought might be that you are like a crossing guard, telling people it’s safe to proceed or, more likely, to stop. And, yes, we do offer information about risk, best practices, and compliance—safety related aspects of copyright.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tune in for Kathy Salgado’s presentation next week about her embedded work with a class.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Post link to chat:</a:t>
            </a:r>
            <a:r>
              <a:rPr lang="en-US" dirty="0"/>
              <a:t> https://copyrightconference.lib.miamioh.edu/schedule/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going to briefly mention some teaching opportunities here. </a:t>
            </a:r>
          </a:p>
        </p:txBody>
      </p:sp>
      <p:sp>
        <p:nvSpPr>
          <p:cNvPr id="4" name="Slide Number Placeholder 3"/>
          <p:cNvSpPr>
            <a:spLocks noGrp="1"/>
          </p:cNvSpPr>
          <p:nvPr>
            <p:ph type="sldNum" sz="quarter" idx="5"/>
          </p:nvPr>
        </p:nvSpPr>
        <p:spPr/>
        <p:txBody>
          <a:bodyPr/>
          <a:lstStyle/>
          <a:p>
            <a:fld id="{2E03412E-0AB5-4CDD-9DDC-BB396E4DBF26}" type="slidenum">
              <a:rPr lang="en-US" smtClean="0"/>
              <a:t>9</a:t>
            </a:fld>
            <a:endParaRPr lang="en-US"/>
          </a:p>
        </p:txBody>
      </p:sp>
    </p:spTree>
    <p:extLst>
      <p:ext uri="{BB962C8B-B14F-4D97-AF65-F5344CB8AC3E}">
        <p14:creationId xmlns:p14="http://schemas.microsoft.com/office/powerpoint/2010/main" val="2974856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my decision-tree graphic for using works protected by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Every question is a multiple step analysis.  </a:t>
            </a:r>
            <a:endParaRPr lang="en-US" dirty="0"/>
          </a:p>
        </p:txBody>
      </p:sp>
      <p:sp>
        <p:nvSpPr>
          <p:cNvPr id="4" name="Slide Number Placeholder 3"/>
          <p:cNvSpPr>
            <a:spLocks noGrp="1"/>
          </p:cNvSpPr>
          <p:nvPr>
            <p:ph type="sldNum" sz="quarter" idx="10"/>
          </p:nvPr>
        </p:nvSpPr>
        <p:spPr/>
        <p:txBody>
          <a:bodyPr/>
          <a:lstStyle/>
          <a:p>
            <a:fld id="{95B761B2-B0EB-423B-A2AD-F8B1F6063A3F}" type="slidenum">
              <a:rPr lang="en-US" smtClean="0"/>
              <a:t>10</a:t>
            </a:fld>
            <a:endParaRPr lang="en-US"/>
          </a:p>
        </p:txBody>
      </p:sp>
    </p:spTree>
    <p:extLst>
      <p:ext uri="{BB962C8B-B14F-4D97-AF65-F5344CB8AC3E}">
        <p14:creationId xmlns:p14="http://schemas.microsoft.com/office/powerpoint/2010/main" val="1315599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B540C-3173-4AEA-882B-985E4EE3AB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B65BA6-D257-4213-A1AA-B194D1150F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CA8E56-D34A-4E5D-928A-0A620EA346C9}"/>
              </a:ext>
            </a:extLst>
          </p:cNvPr>
          <p:cNvSpPr>
            <a:spLocks noGrp="1"/>
          </p:cNvSpPr>
          <p:nvPr>
            <p:ph type="dt" sz="half" idx="10"/>
          </p:nvPr>
        </p:nvSpPr>
        <p:spPr/>
        <p:txBody>
          <a:bodyPr/>
          <a:lstStyle/>
          <a:p>
            <a:fld id="{51A3F0B6-BA30-4D53-8525-683918E1B93B}" type="datetimeFigureOut">
              <a:rPr lang="en-US" smtClean="0"/>
              <a:t>10/19/2020</a:t>
            </a:fld>
            <a:endParaRPr lang="en-US"/>
          </a:p>
        </p:txBody>
      </p:sp>
      <p:sp>
        <p:nvSpPr>
          <p:cNvPr id="5" name="Footer Placeholder 4">
            <a:extLst>
              <a:ext uri="{FF2B5EF4-FFF2-40B4-BE49-F238E27FC236}">
                <a16:creationId xmlns:a16="http://schemas.microsoft.com/office/drawing/2014/main" id="{6BF79BAB-5672-4E12-A100-4CE9B09FC6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19DEB-2282-4371-B7F1-2D86FF8575F4}"/>
              </a:ext>
            </a:extLst>
          </p:cNvPr>
          <p:cNvSpPr>
            <a:spLocks noGrp="1"/>
          </p:cNvSpPr>
          <p:nvPr>
            <p:ph type="sldNum" sz="quarter" idx="12"/>
          </p:nvPr>
        </p:nvSpPr>
        <p:spPr/>
        <p:txBody>
          <a:bodyPr/>
          <a:lstStyle/>
          <a:p>
            <a:fld id="{CE7BA157-12F1-4183-BCBE-38F0A6090E48}" type="slidenum">
              <a:rPr lang="en-US" smtClean="0"/>
              <a:t>‹#›</a:t>
            </a:fld>
            <a:endParaRPr lang="en-US"/>
          </a:p>
        </p:txBody>
      </p:sp>
    </p:spTree>
    <p:extLst>
      <p:ext uri="{BB962C8B-B14F-4D97-AF65-F5344CB8AC3E}">
        <p14:creationId xmlns:p14="http://schemas.microsoft.com/office/powerpoint/2010/main" val="914172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8F53-353F-458D-A483-E6F8FB2923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5B6A16-DF2A-4B06-808E-0E8938E52C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D3DF0-A603-46A2-B209-EAAC37AA6608}"/>
              </a:ext>
            </a:extLst>
          </p:cNvPr>
          <p:cNvSpPr>
            <a:spLocks noGrp="1"/>
          </p:cNvSpPr>
          <p:nvPr>
            <p:ph type="dt" sz="half" idx="10"/>
          </p:nvPr>
        </p:nvSpPr>
        <p:spPr/>
        <p:txBody>
          <a:bodyPr/>
          <a:lstStyle/>
          <a:p>
            <a:fld id="{51A3F0B6-BA30-4D53-8525-683918E1B93B}" type="datetimeFigureOut">
              <a:rPr lang="en-US" smtClean="0"/>
              <a:t>10/19/2020</a:t>
            </a:fld>
            <a:endParaRPr lang="en-US"/>
          </a:p>
        </p:txBody>
      </p:sp>
      <p:sp>
        <p:nvSpPr>
          <p:cNvPr id="5" name="Footer Placeholder 4">
            <a:extLst>
              <a:ext uri="{FF2B5EF4-FFF2-40B4-BE49-F238E27FC236}">
                <a16:creationId xmlns:a16="http://schemas.microsoft.com/office/drawing/2014/main" id="{9E6383BB-2EB5-4BA0-AC0D-1632910F0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41BEB-B5DB-40ED-A876-414A3F874418}"/>
              </a:ext>
            </a:extLst>
          </p:cNvPr>
          <p:cNvSpPr>
            <a:spLocks noGrp="1"/>
          </p:cNvSpPr>
          <p:nvPr>
            <p:ph type="sldNum" sz="quarter" idx="12"/>
          </p:nvPr>
        </p:nvSpPr>
        <p:spPr/>
        <p:txBody>
          <a:bodyPr/>
          <a:lstStyle/>
          <a:p>
            <a:fld id="{CE7BA157-12F1-4183-BCBE-38F0A6090E48}" type="slidenum">
              <a:rPr lang="en-US" smtClean="0"/>
              <a:t>‹#›</a:t>
            </a:fld>
            <a:endParaRPr lang="en-US"/>
          </a:p>
        </p:txBody>
      </p:sp>
    </p:spTree>
    <p:extLst>
      <p:ext uri="{BB962C8B-B14F-4D97-AF65-F5344CB8AC3E}">
        <p14:creationId xmlns:p14="http://schemas.microsoft.com/office/powerpoint/2010/main" val="236825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25090C-03A6-4711-AE30-5C0584EC78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4FB9E1-6F24-4FD6-8156-6DAFA50D8D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39D76F-DCED-41EA-B677-06B045568B63}"/>
              </a:ext>
            </a:extLst>
          </p:cNvPr>
          <p:cNvSpPr>
            <a:spLocks noGrp="1"/>
          </p:cNvSpPr>
          <p:nvPr>
            <p:ph type="dt" sz="half" idx="10"/>
          </p:nvPr>
        </p:nvSpPr>
        <p:spPr/>
        <p:txBody>
          <a:bodyPr/>
          <a:lstStyle/>
          <a:p>
            <a:fld id="{51A3F0B6-BA30-4D53-8525-683918E1B93B}" type="datetimeFigureOut">
              <a:rPr lang="en-US" smtClean="0"/>
              <a:t>10/19/2020</a:t>
            </a:fld>
            <a:endParaRPr lang="en-US"/>
          </a:p>
        </p:txBody>
      </p:sp>
      <p:sp>
        <p:nvSpPr>
          <p:cNvPr id="5" name="Footer Placeholder 4">
            <a:extLst>
              <a:ext uri="{FF2B5EF4-FFF2-40B4-BE49-F238E27FC236}">
                <a16:creationId xmlns:a16="http://schemas.microsoft.com/office/drawing/2014/main" id="{A5A83E98-BCDC-4C6B-A293-4E53E13388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D8237-6D81-429F-B585-CC4886CAF4F4}"/>
              </a:ext>
            </a:extLst>
          </p:cNvPr>
          <p:cNvSpPr>
            <a:spLocks noGrp="1"/>
          </p:cNvSpPr>
          <p:nvPr>
            <p:ph type="sldNum" sz="quarter" idx="12"/>
          </p:nvPr>
        </p:nvSpPr>
        <p:spPr/>
        <p:txBody>
          <a:bodyPr/>
          <a:lstStyle/>
          <a:p>
            <a:fld id="{CE7BA157-12F1-4183-BCBE-38F0A6090E48}" type="slidenum">
              <a:rPr lang="en-US" smtClean="0"/>
              <a:t>‹#›</a:t>
            </a:fld>
            <a:endParaRPr lang="en-US"/>
          </a:p>
        </p:txBody>
      </p:sp>
    </p:spTree>
    <p:extLst>
      <p:ext uri="{BB962C8B-B14F-4D97-AF65-F5344CB8AC3E}">
        <p14:creationId xmlns:p14="http://schemas.microsoft.com/office/powerpoint/2010/main" val="24056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7A8A-F9A4-43F8-8025-8EA7458B9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7BC0D3-28D6-48A3-A11C-401CECCD26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9535B7-6CCF-4339-BCD5-D9A8280F286A}"/>
              </a:ext>
            </a:extLst>
          </p:cNvPr>
          <p:cNvSpPr>
            <a:spLocks noGrp="1"/>
          </p:cNvSpPr>
          <p:nvPr>
            <p:ph type="dt" sz="half" idx="10"/>
          </p:nvPr>
        </p:nvSpPr>
        <p:spPr/>
        <p:txBody>
          <a:bodyPr/>
          <a:lstStyle/>
          <a:p>
            <a:fld id="{51A3F0B6-BA30-4D53-8525-683918E1B93B}" type="datetimeFigureOut">
              <a:rPr lang="en-US" smtClean="0"/>
              <a:t>10/19/2020</a:t>
            </a:fld>
            <a:endParaRPr lang="en-US"/>
          </a:p>
        </p:txBody>
      </p:sp>
      <p:sp>
        <p:nvSpPr>
          <p:cNvPr id="5" name="Footer Placeholder 4">
            <a:extLst>
              <a:ext uri="{FF2B5EF4-FFF2-40B4-BE49-F238E27FC236}">
                <a16:creationId xmlns:a16="http://schemas.microsoft.com/office/drawing/2014/main" id="{AF3290FA-4DA7-4E78-B340-5504D7717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6BB387-745A-4E59-BE87-EEF07BF5D87F}"/>
              </a:ext>
            </a:extLst>
          </p:cNvPr>
          <p:cNvSpPr>
            <a:spLocks noGrp="1"/>
          </p:cNvSpPr>
          <p:nvPr>
            <p:ph type="sldNum" sz="quarter" idx="12"/>
          </p:nvPr>
        </p:nvSpPr>
        <p:spPr/>
        <p:txBody>
          <a:bodyPr/>
          <a:lstStyle/>
          <a:p>
            <a:fld id="{CE7BA157-12F1-4183-BCBE-38F0A6090E48}" type="slidenum">
              <a:rPr lang="en-US" smtClean="0"/>
              <a:t>‹#›</a:t>
            </a:fld>
            <a:endParaRPr lang="en-US"/>
          </a:p>
        </p:txBody>
      </p:sp>
    </p:spTree>
    <p:extLst>
      <p:ext uri="{BB962C8B-B14F-4D97-AF65-F5344CB8AC3E}">
        <p14:creationId xmlns:p14="http://schemas.microsoft.com/office/powerpoint/2010/main" val="3334903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FD713-EECA-4389-BA45-6CF3D437A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E57E11-F1BB-4831-BC53-51F69E0FC5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3B5CB7-4A6C-40FE-BDC6-50496DE2C7E2}"/>
              </a:ext>
            </a:extLst>
          </p:cNvPr>
          <p:cNvSpPr>
            <a:spLocks noGrp="1"/>
          </p:cNvSpPr>
          <p:nvPr>
            <p:ph type="dt" sz="half" idx="10"/>
          </p:nvPr>
        </p:nvSpPr>
        <p:spPr/>
        <p:txBody>
          <a:bodyPr/>
          <a:lstStyle/>
          <a:p>
            <a:fld id="{51A3F0B6-BA30-4D53-8525-683918E1B93B}" type="datetimeFigureOut">
              <a:rPr lang="en-US" smtClean="0"/>
              <a:t>10/19/2020</a:t>
            </a:fld>
            <a:endParaRPr lang="en-US"/>
          </a:p>
        </p:txBody>
      </p:sp>
      <p:sp>
        <p:nvSpPr>
          <p:cNvPr id="5" name="Footer Placeholder 4">
            <a:extLst>
              <a:ext uri="{FF2B5EF4-FFF2-40B4-BE49-F238E27FC236}">
                <a16:creationId xmlns:a16="http://schemas.microsoft.com/office/drawing/2014/main" id="{FCA87CB3-6478-4FD8-85DA-CD1993734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284AA-0F55-4E20-9F4C-0002D5B4C7A0}"/>
              </a:ext>
            </a:extLst>
          </p:cNvPr>
          <p:cNvSpPr>
            <a:spLocks noGrp="1"/>
          </p:cNvSpPr>
          <p:nvPr>
            <p:ph type="sldNum" sz="quarter" idx="12"/>
          </p:nvPr>
        </p:nvSpPr>
        <p:spPr/>
        <p:txBody>
          <a:bodyPr/>
          <a:lstStyle/>
          <a:p>
            <a:fld id="{CE7BA157-12F1-4183-BCBE-38F0A6090E48}" type="slidenum">
              <a:rPr lang="en-US" smtClean="0"/>
              <a:t>‹#›</a:t>
            </a:fld>
            <a:endParaRPr lang="en-US"/>
          </a:p>
        </p:txBody>
      </p:sp>
    </p:spTree>
    <p:extLst>
      <p:ext uri="{BB962C8B-B14F-4D97-AF65-F5344CB8AC3E}">
        <p14:creationId xmlns:p14="http://schemas.microsoft.com/office/powerpoint/2010/main" val="2716995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80897-5824-4918-92FC-8FBCF09E18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3E421F-38BF-4A83-BE19-97099A03F2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6C50B3-8AC6-4DE1-A425-3F17387D95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9652B7-28F5-4DE8-8494-5552BBDC9D5C}"/>
              </a:ext>
            </a:extLst>
          </p:cNvPr>
          <p:cNvSpPr>
            <a:spLocks noGrp="1"/>
          </p:cNvSpPr>
          <p:nvPr>
            <p:ph type="dt" sz="half" idx="10"/>
          </p:nvPr>
        </p:nvSpPr>
        <p:spPr/>
        <p:txBody>
          <a:bodyPr/>
          <a:lstStyle/>
          <a:p>
            <a:fld id="{51A3F0B6-BA30-4D53-8525-683918E1B93B}" type="datetimeFigureOut">
              <a:rPr lang="en-US" smtClean="0"/>
              <a:t>10/19/2020</a:t>
            </a:fld>
            <a:endParaRPr lang="en-US"/>
          </a:p>
        </p:txBody>
      </p:sp>
      <p:sp>
        <p:nvSpPr>
          <p:cNvPr id="6" name="Footer Placeholder 5">
            <a:extLst>
              <a:ext uri="{FF2B5EF4-FFF2-40B4-BE49-F238E27FC236}">
                <a16:creationId xmlns:a16="http://schemas.microsoft.com/office/drawing/2014/main" id="{B38CC910-4C06-4361-9A2A-8AA90047F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6D8FB9-2A47-497F-B7A0-D242519E1B42}"/>
              </a:ext>
            </a:extLst>
          </p:cNvPr>
          <p:cNvSpPr>
            <a:spLocks noGrp="1"/>
          </p:cNvSpPr>
          <p:nvPr>
            <p:ph type="sldNum" sz="quarter" idx="12"/>
          </p:nvPr>
        </p:nvSpPr>
        <p:spPr/>
        <p:txBody>
          <a:bodyPr/>
          <a:lstStyle/>
          <a:p>
            <a:fld id="{CE7BA157-12F1-4183-BCBE-38F0A6090E48}" type="slidenum">
              <a:rPr lang="en-US" smtClean="0"/>
              <a:t>‹#›</a:t>
            </a:fld>
            <a:endParaRPr lang="en-US"/>
          </a:p>
        </p:txBody>
      </p:sp>
    </p:spTree>
    <p:extLst>
      <p:ext uri="{BB962C8B-B14F-4D97-AF65-F5344CB8AC3E}">
        <p14:creationId xmlns:p14="http://schemas.microsoft.com/office/powerpoint/2010/main" val="22069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17A7-468A-43FF-A0AD-6D8DB7A180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4816EA-8D62-41A8-816D-A5E0BEE6A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1E827-7087-4A93-9FA1-D91F7FF0DC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AEEFC2-9151-4D88-9E6E-8DD2EF6CDC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D473D9-41A8-450A-AC0E-10004A86CB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C5AA38-7DCC-4CD1-852B-20DBAA474689}"/>
              </a:ext>
            </a:extLst>
          </p:cNvPr>
          <p:cNvSpPr>
            <a:spLocks noGrp="1"/>
          </p:cNvSpPr>
          <p:nvPr>
            <p:ph type="dt" sz="half" idx="10"/>
          </p:nvPr>
        </p:nvSpPr>
        <p:spPr/>
        <p:txBody>
          <a:bodyPr/>
          <a:lstStyle/>
          <a:p>
            <a:fld id="{51A3F0B6-BA30-4D53-8525-683918E1B93B}" type="datetimeFigureOut">
              <a:rPr lang="en-US" smtClean="0"/>
              <a:t>10/19/2020</a:t>
            </a:fld>
            <a:endParaRPr lang="en-US"/>
          </a:p>
        </p:txBody>
      </p:sp>
      <p:sp>
        <p:nvSpPr>
          <p:cNvPr id="8" name="Footer Placeholder 7">
            <a:extLst>
              <a:ext uri="{FF2B5EF4-FFF2-40B4-BE49-F238E27FC236}">
                <a16:creationId xmlns:a16="http://schemas.microsoft.com/office/drawing/2014/main" id="{CEF33E64-D106-45BA-A9C4-B722E41FA9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1EE845-3ACC-4B33-A217-FC8CF6A1D3A1}"/>
              </a:ext>
            </a:extLst>
          </p:cNvPr>
          <p:cNvSpPr>
            <a:spLocks noGrp="1"/>
          </p:cNvSpPr>
          <p:nvPr>
            <p:ph type="sldNum" sz="quarter" idx="12"/>
          </p:nvPr>
        </p:nvSpPr>
        <p:spPr/>
        <p:txBody>
          <a:bodyPr/>
          <a:lstStyle/>
          <a:p>
            <a:fld id="{CE7BA157-12F1-4183-BCBE-38F0A6090E48}" type="slidenum">
              <a:rPr lang="en-US" smtClean="0"/>
              <a:t>‹#›</a:t>
            </a:fld>
            <a:endParaRPr lang="en-US"/>
          </a:p>
        </p:txBody>
      </p:sp>
    </p:spTree>
    <p:extLst>
      <p:ext uri="{BB962C8B-B14F-4D97-AF65-F5344CB8AC3E}">
        <p14:creationId xmlns:p14="http://schemas.microsoft.com/office/powerpoint/2010/main" val="3296293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23999-FD76-433E-8C2D-DBEA13A3C9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BDB24E-BA80-41E6-AAC7-A76AC4F2745A}"/>
              </a:ext>
            </a:extLst>
          </p:cNvPr>
          <p:cNvSpPr>
            <a:spLocks noGrp="1"/>
          </p:cNvSpPr>
          <p:nvPr>
            <p:ph type="dt" sz="half" idx="10"/>
          </p:nvPr>
        </p:nvSpPr>
        <p:spPr/>
        <p:txBody>
          <a:bodyPr/>
          <a:lstStyle/>
          <a:p>
            <a:fld id="{51A3F0B6-BA30-4D53-8525-683918E1B93B}" type="datetimeFigureOut">
              <a:rPr lang="en-US" smtClean="0"/>
              <a:t>10/19/2020</a:t>
            </a:fld>
            <a:endParaRPr lang="en-US"/>
          </a:p>
        </p:txBody>
      </p:sp>
      <p:sp>
        <p:nvSpPr>
          <p:cNvPr id="4" name="Footer Placeholder 3">
            <a:extLst>
              <a:ext uri="{FF2B5EF4-FFF2-40B4-BE49-F238E27FC236}">
                <a16:creationId xmlns:a16="http://schemas.microsoft.com/office/drawing/2014/main" id="{AFE30D04-9B37-4AE1-90A4-84C99B4CE8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FA480D-23B0-4DDF-ADD2-E76E9C5F80D3}"/>
              </a:ext>
            </a:extLst>
          </p:cNvPr>
          <p:cNvSpPr>
            <a:spLocks noGrp="1"/>
          </p:cNvSpPr>
          <p:nvPr>
            <p:ph type="sldNum" sz="quarter" idx="12"/>
          </p:nvPr>
        </p:nvSpPr>
        <p:spPr/>
        <p:txBody>
          <a:bodyPr/>
          <a:lstStyle/>
          <a:p>
            <a:fld id="{CE7BA157-12F1-4183-BCBE-38F0A6090E48}" type="slidenum">
              <a:rPr lang="en-US" smtClean="0"/>
              <a:t>‹#›</a:t>
            </a:fld>
            <a:endParaRPr lang="en-US"/>
          </a:p>
        </p:txBody>
      </p:sp>
    </p:spTree>
    <p:extLst>
      <p:ext uri="{BB962C8B-B14F-4D97-AF65-F5344CB8AC3E}">
        <p14:creationId xmlns:p14="http://schemas.microsoft.com/office/powerpoint/2010/main" val="4095717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4628FF-EC24-4724-9292-F67F5717F068}"/>
              </a:ext>
            </a:extLst>
          </p:cNvPr>
          <p:cNvSpPr>
            <a:spLocks noGrp="1"/>
          </p:cNvSpPr>
          <p:nvPr>
            <p:ph type="dt" sz="half" idx="10"/>
          </p:nvPr>
        </p:nvSpPr>
        <p:spPr/>
        <p:txBody>
          <a:bodyPr/>
          <a:lstStyle/>
          <a:p>
            <a:fld id="{51A3F0B6-BA30-4D53-8525-683918E1B93B}" type="datetimeFigureOut">
              <a:rPr lang="en-US" smtClean="0"/>
              <a:t>10/19/2020</a:t>
            </a:fld>
            <a:endParaRPr lang="en-US"/>
          </a:p>
        </p:txBody>
      </p:sp>
      <p:sp>
        <p:nvSpPr>
          <p:cNvPr id="3" name="Footer Placeholder 2">
            <a:extLst>
              <a:ext uri="{FF2B5EF4-FFF2-40B4-BE49-F238E27FC236}">
                <a16:creationId xmlns:a16="http://schemas.microsoft.com/office/drawing/2014/main" id="{BC6E3F67-48E5-420D-9EBF-D44CEE171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111F49-D471-4426-8CEB-04A9745A6591}"/>
              </a:ext>
            </a:extLst>
          </p:cNvPr>
          <p:cNvSpPr>
            <a:spLocks noGrp="1"/>
          </p:cNvSpPr>
          <p:nvPr>
            <p:ph type="sldNum" sz="quarter" idx="12"/>
          </p:nvPr>
        </p:nvSpPr>
        <p:spPr/>
        <p:txBody>
          <a:bodyPr/>
          <a:lstStyle/>
          <a:p>
            <a:fld id="{CE7BA157-12F1-4183-BCBE-38F0A6090E48}" type="slidenum">
              <a:rPr lang="en-US" smtClean="0"/>
              <a:t>‹#›</a:t>
            </a:fld>
            <a:endParaRPr lang="en-US"/>
          </a:p>
        </p:txBody>
      </p:sp>
    </p:spTree>
    <p:extLst>
      <p:ext uri="{BB962C8B-B14F-4D97-AF65-F5344CB8AC3E}">
        <p14:creationId xmlns:p14="http://schemas.microsoft.com/office/powerpoint/2010/main" val="2705099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9B002-CA64-43C6-9A8F-4960D65D0C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E2967A-5F3C-4D85-87EC-BE0D7257DD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4AE4E4-DF15-47C9-B88B-E35DC1C21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694512-0744-4E42-B63C-7F4F334FF728}"/>
              </a:ext>
            </a:extLst>
          </p:cNvPr>
          <p:cNvSpPr>
            <a:spLocks noGrp="1"/>
          </p:cNvSpPr>
          <p:nvPr>
            <p:ph type="dt" sz="half" idx="10"/>
          </p:nvPr>
        </p:nvSpPr>
        <p:spPr/>
        <p:txBody>
          <a:bodyPr/>
          <a:lstStyle/>
          <a:p>
            <a:fld id="{51A3F0B6-BA30-4D53-8525-683918E1B93B}" type="datetimeFigureOut">
              <a:rPr lang="en-US" smtClean="0"/>
              <a:t>10/19/2020</a:t>
            </a:fld>
            <a:endParaRPr lang="en-US"/>
          </a:p>
        </p:txBody>
      </p:sp>
      <p:sp>
        <p:nvSpPr>
          <p:cNvPr id="6" name="Footer Placeholder 5">
            <a:extLst>
              <a:ext uri="{FF2B5EF4-FFF2-40B4-BE49-F238E27FC236}">
                <a16:creationId xmlns:a16="http://schemas.microsoft.com/office/drawing/2014/main" id="{F6E9F42E-6352-4C40-8E5A-DCA0BEDFAD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8310F-87E5-4445-ABC5-A4B9CA84A46B}"/>
              </a:ext>
            </a:extLst>
          </p:cNvPr>
          <p:cNvSpPr>
            <a:spLocks noGrp="1"/>
          </p:cNvSpPr>
          <p:nvPr>
            <p:ph type="sldNum" sz="quarter" idx="12"/>
          </p:nvPr>
        </p:nvSpPr>
        <p:spPr/>
        <p:txBody>
          <a:bodyPr/>
          <a:lstStyle/>
          <a:p>
            <a:fld id="{CE7BA157-12F1-4183-BCBE-38F0A6090E48}" type="slidenum">
              <a:rPr lang="en-US" smtClean="0"/>
              <a:t>‹#›</a:t>
            </a:fld>
            <a:endParaRPr lang="en-US"/>
          </a:p>
        </p:txBody>
      </p:sp>
    </p:spTree>
    <p:extLst>
      <p:ext uri="{BB962C8B-B14F-4D97-AF65-F5344CB8AC3E}">
        <p14:creationId xmlns:p14="http://schemas.microsoft.com/office/powerpoint/2010/main" val="2145635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188D-0686-49F0-BFD1-7DD47C145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70C7EC-52E1-4017-B381-A682307085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83ED68-49DB-4C0D-841B-256A686F05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08F260-F856-44EB-A506-F1D607B958E6}"/>
              </a:ext>
            </a:extLst>
          </p:cNvPr>
          <p:cNvSpPr>
            <a:spLocks noGrp="1"/>
          </p:cNvSpPr>
          <p:nvPr>
            <p:ph type="dt" sz="half" idx="10"/>
          </p:nvPr>
        </p:nvSpPr>
        <p:spPr/>
        <p:txBody>
          <a:bodyPr/>
          <a:lstStyle/>
          <a:p>
            <a:fld id="{51A3F0B6-BA30-4D53-8525-683918E1B93B}" type="datetimeFigureOut">
              <a:rPr lang="en-US" smtClean="0"/>
              <a:t>10/19/2020</a:t>
            </a:fld>
            <a:endParaRPr lang="en-US"/>
          </a:p>
        </p:txBody>
      </p:sp>
      <p:sp>
        <p:nvSpPr>
          <p:cNvPr id="6" name="Footer Placeholder 5">
            <a:extLst>
              <a:ext uri="{FF2B5EF4-FFF2-40B4-BE49-F238E27FC236}">
                <a16:creationId xmlns:a16="http://schemas.microsoft.com/office/drawing/2014/main" id="{B11343F5-B175-4156-90A6-93BC10EB77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F4F01E-FFF0-411B-8832-66A532FDB1D3}"/>
              </a:ext>
            </a:extLst>
          </p:cNvPr>
          <p:cNvSpPr>
            <a:spLocks noGrp="1"/>
          </p:cNvSpPr>
          <p:nvPr>
            <p:ph type="sldNum" sz="quarter" idx="12"/>
          </p:nvPr>
        </p:nvSpPr>
        <p:spPr/>
        <p:txBody>
          <a:bodyPr/>
          <a:lstStyle/>
          <a:p>
            <a:fld id="{CE7BA157-12F1-4183-BCBE-38F0A6090E48}" type="slidenum">
              <a:rPr lang="en-US" smtClean="0"/>
              <a:t>‹#›</a:t>
            </a:fld>
            <a:endParaRPr lang="en-US"/>
          </a:p>
        </p:txBody>
      </p:sp>
    </p:spTree>
    <p:extLst>
      <p:ext uri="{BB962C8B-B14F-4D97-AF65-F5344CB8AC3E}">
        <p14:creationId xmlns:p14="http://schemas.microsoft.com/office/powerpoint/2010/main" val="684014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C38AE0-B68C-4D93-95C9-112B67EE7B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1AD28B-B511-44D9-A17E-D648839E20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FC895-A613-41D3-9A72-4913281187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A3F0B6-BA30-4D53-8525-683918E1B93B}" type="datetimeFigureOut">
              <a:rPr lang="en-US" smtClean="0"/>
              <a:t>10/19/2020</a:t>
            </a:fld>
            <a:endParaRPr lang="en-US"/>
          </a:p>
        </p:txBody>
      </p:sp>
      <p:sp>
        <p:nvSpPr>
          <p:cNvPr id="5" name="Footer Placeholder 4">
            <a:extLst>
              <a:ext uri="{FF2B5EF4-FFF2-40B4-BE49-F238E27FC236}">
                <a16:creationId xmlns:a16="http://schemas.microsoft.com/office/drawing/2014/main" id="{59453ACC-9D47-4840-B0C1-1817935B9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790364-16F8-465E-99D0-D45A65B7FC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BA157-12F1-4183-BCBE-38F0A6090E48}" type="slidenum">
              <a:rPr lang="en-US" smtClean="0"/>
              <a:t>‹#›</a:t>
            </a:fld>
            <a:endParaRPr lang="en-US"/>
          </a:p>
        </p:txBody>
      </p:sp>
    </p:spTree>
    <p:extLst>
      <p:ext uri="{BB962C8B-B14F-4D97-AF65-F5344CB8AC3E}">
        <p14:creationId xmlns:p14="http://schemas.microsoft.com/office/powerpoint/2010/main" val="3383355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creativecommons.or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rebus.foundation/" TargetMode="External"/><Relationship Id="rId5" Type="http://schemas.openxmlformats.org/officeDocument/2006/relationships/hyperlink" Target="https://guides.lib.uw.edu/research/openresources" TargetMode="External"/><Relationship Id="rId4" Type="http://schemas.openxmlformats.org/officeDocument/2006/relationships/hyperlink" Target="https://guides.lib.uw.edu/bothell/openstudentwor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4781-3EA8-4BF7-8B5E-0A030190A191}"/>
              </a:ext>
            </a:extLst>
          </p:cNvPr>
          <p:cNvSpPr>
            <a:spLocks noGrp="1"/>
          </p:cNvSpPr>
          <p:nvPr>
            <p:ph type="ctrTitle"/>
          </p:nvPr>
        </p:nvSpPr>
        <p:spPr>
          <a:xfrm>
            <a:off x="651163" y="1108522"/>
            <a:ext cx="11014363" cy="2472882"/>
          </a:xfrm>
        </p:spPr>
        <p:txBody>
          <a:bodyPr>
            <a:noAutofit/>
          </a:bodyPr>
          <a:lstStyle/>
          <a:p>
            <a:pPr>
              <a:lnSpc>
                <a:spcPct val="150000"/>
              </a:lnSpc>
            </a:pPr>
            <a:r>
              <a:rPr lang="en-US" sz="4800" b="1" dirty="0"/>
              <a:t>Scholarship Opens, Copyright Walks In</a:t>
            </a:r>
            <a:br>
              <a:rPr lang="en-US" sz="4500" b="1" dirty="0"/>
            </a:br>
            <a:r>
              <a:rPr lang="en-US" sz="4200" b="1" dirty="0"/>
              <a:t>Copyright Support </a:t>
            </a:r>
            <a:br>
              <a:rPr lang="en-US" sz="4200" b="1" dirty="0"/>
            </a:br>
            <a:r>
              <a:rPr lang="en-US" sz="4200" b="1" dirty="0"/>
              <a:t>for Open Multimodal Assignments</a:t>
            </a:r>
            <a:r>
              <a:rPr lang="en-US" sz="4200" b="1" dirty="0">
                <a:latin typeface="+mn-lt"/>
              </a:rPr>
              <a:t>	</a:t>
            </a:r>
          </a:p>
        </p:txBody>
      </p:sp>
      <p:sp>
        <p:nvSpPr>
          <p:cNvPr id="3" name="Subtitle 2">
            <a:extLst>
              <a:ext uri="{FF2B5EF4-FFF2-40B4-BE49-F238E27FC236}">
                <a16:creationId xmlns:a16="http://schemas.microsoft.com/office/drawing/2014/main" id="{B3401B16-6DB5-4065-9B88-94ECE091EB88}"/>
              </a:ext>
            </a:extLst>
          </p:cNvPr>
          <p:cNvSpPr>
            <a:spLocks noGrp="1"/>
          </p:cNvSpPr>
          <p:nvPr>
            <p:ph type="subTitle" idx="1"/>
          </p:nvPr>
        </p:nvSpPr>
        <p:spPr>
          <a:xfrm>
            <a:off x="1524000" y="4127500"/>
            <a:ext cx="9144000" cy="2169398"/>
          </a:xfrm>
        </p:spPr>
        <p:txBody>
          <a:bodyPr>
            <a:noAutofit/>
          </a:bodyPr>
          <a:lstStyle/>
          <a:p>
            <a:r>
              <a:rPr lang="en-US" sz="3000" dirty="0">
                <a:latin typeface="+mj-lt"/>
              </a:rPr>
              <a:t>Maryam Fakouri, MLS, JD</a:t>
            </a:r>
          </a:p>
          <a:p>
            <a:r>
              <a:rPr lang="en-US" sz="3000" dirty="0">
                <a:latin typeface="+mj-lt"/>
              </a:rPr>
              <a:t>Copyright Librarian</a:t>
            </a:r>
          </a:p>
          <a:p>
            <a:r>
              <a:rPr lang="en-US" sz="3000" dirty="0">
                <a:latin typeface="+mj-lt"/>
              </a:rPr>
              <a:t>University of Washington Seattle</a:t>
            </a:r>
          </a:p>
          <a:p>
            <a:r>
              <a:rPr lang="en-US" sz="3000" dirty="0">
                <a:latin typeface="+mj-lt"/>
              </a:rPr>
              <a:t>(she/her)</a:t>
            </a:r>
          </a:p>
        </p:txBody>
      </p:sp>
    </p:spTree>
    <p:extLst>
      <p:ext uri="{BB962C8B-B14F-4D97-AF65-F5344CB8AC3E}">
        <p14:creationId xmlns:p14="http://schemas.microsoft.com/office/powerpoint/2010/main" val="3497972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3821"/>
            <a:ext cx="10672482" cy="888909"/>
          </a:xfrm>
        </p:spPr>
        <p:txBody>
          <a:bodyPr>
            <a:normAutofit/>
          </a:bodyPr>
          <a:lstStyle/>
          <a:p>
            <a:r>
              <a:rPr lang="en-US" sz="3800" b="1" dirty="0">
                <a:latin typeface="+mn-lt"/>
              </a:rPr>
              <a:t>Decision Tree for Using Copyright-Protected Works</a:t>
            </a:r>
          </a:p>
        </p:txBody>
      </p:sp>
      <p:sp>
        <p:nvSpPr>
          <p:cNvPr id="3" name="Content Placeholder 2"/>
          <p:cNvSpPr>
            <a:spLocks noGrp="1"/>
          </p:cNvSpPr>
          <p:nvPr>
            <p:ph idx="1"/>
          </p:nvPr>
        </p:nvSpPr>
        <p:spPr>
          <a:xfrm>
            <a:off x="838200" y="1011214"/>
            <a:ext cx="10252166" cy="5394962"/>
          </a:xfrm>
        </p:spPr>
        <p:txBody>
          <a:bodyPr>
            <a:noAutofit/>
          </a:bodyPr>
          <a:lstStyle/>
          <a:p>
            <a:pPr marL="0" indent="0">
              <a:spcBef>
                <a:spcPts val="400"/>
              </a:spcBef>
              <a:buNone/>
            </a:pPr>
            <a:r>
              <a:rPr lang="en-US" sz="1800" dirty="0"/>
              <a:t>1. Is this something that © protects?</a:t>
            </a:r>
          </a:p>
          <a:p>
            <a:pPr marL="0" indent="0">
              <a:spcBef>
                <a:spcPts val="400"/>
              </a:spcBef>
              <a:buNone/>
            </a:pPr>
            <a:r>
              <a:rPr lang="en-US" sz="1800" dirty="0"/>
              <a:t>2. Is this work protected by ©?</a:t>
            </a:r>
          </a:p>
          <a:p>
            <a:pPr marL="0" indent="0">
              <a:spcBef>
                <a:spcPts val="400"/>
              </a:spcBef>
              <a:buNone/>
            </a:pPr>
            <a:r>
              <a:rPr lang="en-US" sz="1800" dirty="0"/>
              <a:t>	If the work is by the federal government, no.</a:t>
            </a:r>
          </a:p>
          <a:p>
            <a:pPr marL="0" indent="0">
              <a:spcBef>
                <a:spcPts val="400"/>
              </a:spcBef>
              <a:buNone/>
            </a:pPr>
            <a:r>
              <a:rPr lang="en-US" sz="1800" dirty="0"/>
              <a:t>	If the work is old enough to be in the public domain, no.</a:t>
            </a:r>
          </a:p>
          <a:p>
            <a:pPr marL="0" indent="0">
              <a:spcBef>
                <a:spcPts val="400"/>
              </a:spcBef>
              <a:buNone/>
            </a:pPr>
            <a:r>
              <a:rPr lang="en-US" sz="1800" dirty="0"/>
              <a:t>3</a:t>
            </a:r>
            <a:r>
              <a:rPr lang="en-US" sz="1800" b="1" dirty="0"/>
              <a:t>. </a:t>
            </a:r>
            <a:r>
              <a:rPr lang="en-US" sz="1800" dirty="0"/>
              <a:t>Does the work have a CC license that allows my use? If yes, use the work!</a:t>
            </a:r>
          </a:p>
          <a:p>
            <a:pPr marL="0" indent="0">
              <a:spcBef>
                <a:spcPts val="400"/>
              </a:spcBef>
              <a:buNone/>
            </a:pPr>
            <a:r>
              <a:rPr lang="en-US" sz="1800" dirty="0"/>
              <a:t>4. Is my use fair use? </a:t>
            </a:r>
          </a:p>
          <a:p>
            <a:pPr marL="0" indent="0">
              <a:spcBef>
                <a:spcPts val="400"/>
              </a:spcBef>
              <a:buNone/>
            </a:pPr>
            <a:r>
              <a:rPr lang="en-US" sz="1800" dirty="0"/>
              <a:t>	Weigh all four factors of fair use: </a:t>
            </a:r>
          </a:p>
          <a:p>
            <a:pPr marL="0" indent="0">
              <a:spcBef>
                <a:spcPts val="400"/>
              </a:spcBef>
              <a:buNone/>
            </a:pPr>
            <a:r>
              <a:rPr lang="en-US" sz="1800" dirty="0"/>
              <a:t>		Purpose</a:t>
            </a:r>
          </a:p>
          <a:p>
            <a:pPr marL="0" indent="0">
              <a:spcBef>
                <a:spcPts val="400"/>
              </a:spcBef>
              <a:buNone/>
            </a:pPr>
            <a:r>
              <a:rPr lang="en-US" sz="1800" dirty="0"/>
              <a:t>		Nature of the work</a:t>
            </a:r>
          </a:p>
          <a:p>
            <a:pPr marL="0" indent="0">
              <a:spcBef>
                <a:spcPts val="400"/>
              </a:spcBef>
              <a:buNone/>
            </a:pPr>
            <a:r>
              <a:rPr lang="en-US" sz="1800" dirty="0"/>
              <a:t>		Amount of work used</a:t>
            </a:r>
          </a:p>
          <a:p>
            <a:pPr marL="0" indent="0">
              <a:spcBef>
                <a:spcPts val="400"/>
              </a:spcBef>
              <a:buNone/>
            </a:pPr>
            <a:r>
              <a:rPr lang="en-US" sz="1800" dirty="0"/>
              <a:t>		Effect on market of the work</a:t>
            </a:r>
          </a:p>
          <a:p>
            <a:pPr marL="0" indent="0">
              <a:spcBef>
                <a:spcPts val="400"/>
              </a:spcBef>
              <a:buNone/>
            </a:pPr>
            <a:r>
              <a:rPr lang="en-US" sz="1800" dirty="0"/>
              <a:t>	Make a good faith determination. If I don’t believe my use is fair, I need permission. </a:t>
            </a:r>
          </a:p>
          <a:p>
            <a:pPr marL="0" indent="0">
              <a:spcBef>
                <a:spcPts val="400"/>
              </a:spcBef>
              <a:buNone/>
            </a:pPr>
            <a:r>
              <a:rPr lang="en-US" sz="1800" dirty="0"/>
              <a:t>5. Do I have a license for my use? If no: </a:t>
            </a:r>
          </a:p>
          <a:p>
            <a:pPr marL="0" indent="0">
              <a:spcBef>
                <a:spcPts val="400"/>
              </a:spcBef>
              <a:buNone/>
            </a:pPr>
            <a:r>
              <a:rPr lang="en-US" sz="1800" dirty="0"/>
              <a:t>	Research © owner</a:t>
            </a:r>
          </a:p>
          <a:p>
            <a:pPr marL="0" indent="0">
              <a:spcBef>
                <a:spcPts val="400"/>
              </a:spcBef>
              <a:buNone/>
            </a:pPr>
            <a:r>
              <a:rPr lang="en-US" sz="1800" dirty="0"/>
              <a:t>	Negotiate permission</a:t>
            </a:r>
          </a:p>
          <a:p>
            <a:pPr marL="0" indent="0">
              <a:spcBef>
                <a:spcPts val="400"/>
              </a:spcBef>
              <a:buNone/>
            </a:pPr>
            <a:r>
              <a:rPr lang="en-US" sz="1800" dirty="0"/>
              <a:t>	Pay any fees</a:t>
            </a:r>
          </a:p>
          <a:p>
            <a:pPr marL="0" indent="0">
              <a:spcBef>
                <a:spcPts val="400"/>
              </a:spcBef>
              <a:buNone/>
            </a:pPr>
            <a:r>
              <a:rPr lang="en-US" sz="1800" dirty="0"/>
              <a:t>	Keep records </a:t>
            </a:r>
          </a:p>
          <a:p>
            <a:pPr marL="0" indent="0">
              <a:spcBef>
                <a:spcPts val="400"/>
              </a:spcBef>
              <a:buNone/>
            </a:pPr>
            <a:r>
              <a:rPr lang="en-US" sz="1800" dirty="0"/>
              <a:t>6. If I have no permission and I don’t believe my use is fair, find a new work and start again. </a:t>
            </a:r>
          </a:p>
        </p:txBody>
      </p:sp>
    </p:spTree>
    <p:extLst>
      <p:ext uri="{BB962C8B-B14F-4D97-AF65-F5344CB8AC3E}">
        <p14:creationId xmlns:p14="http://schemas.microsoft.com/office/powerpoint/2010/main" val="203301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5A10-573D-4876-912A-CEA14DE6204C}"/>
              </a:ext>
            </a:extLst>
          </p:cNvPr>
          <p:cNvSpPr>
            <a:spLocks noGrp="1"/>
          </p:cNvSpPr>
          <p:nvPr>
            <p:ph type="title"/>
          </p:nvPr>
        </p:nvSpPr>
        <p:spPr/>
        <p:txBody>
          <a:bodyPr>
            <a:normAutofit/>
          </a:bodyPr>
          <a:lstStyle/>
          <a:p>
            <a:r>
              <a:rPr lang="en-US" sz="4800" b="1" dirty="0">
                <a:latin typeface="+mn-lt"/>
              </a:rPr>
              <a:t>Teaching Moments for Content Users</a:t>
            </a:r>
          </a:p>
        </p:txBody>
      </p:sp>
      <p:sp>
        <p:nvSpPr>
          <p:cNvPr id="3" name="Content Placeholder 2">
            <a:extLst>
              <a:ext uri="{FF2B5EF4-FFF2-40B4-BE49-F238E27FC236}">
                <a16:creationId xmlns:a16="http://schemas.microsoft.com/office/drawing/2014/main" id="{98D49AFD-4AA8-4D71-B347-EE567989492F}"/>
              </a:ext>
            </a:extLst>
          </p:cNvPr>
          <p:cNvSpPr>
            <a:spLocks noGrp="1"/>
          </p:cNvSpPr>
          <p:nvPr>
            <p:ph idx="1"/>
          </p:nvPr>
        </p:nvSpPr>
        <p:spPr>
          <a:xfrm>
            <a:off x="838200" y="1690688"/>
            <a:ext cx="10515600" cy="4486275"/>
          </a:xfrm>
        </p:spPr>
        <p:txBody>
          <a:bodyPr>
            <a:normAutofit/>
          </a:bodyPr>
          <a:lstStyle/>
          <a:p>
            <a:r>
              <a:rPr lang="en-US" sz="4000" dirty="0"/>
              <a:t> What is and is not protected by copyright</a:t>
            </a:r>
          </a:p>
          <a:p>
            <a:r>
              <a:rPr lang="en-US" sz="4000" dirty="0"/>
              <a:t> Requirements for © protection</a:t>
            </a:r>
          </a:p>
          <a:p>
            <a:r>
              <a:rPr lang="en-US" sz="4000" dirty="0"/>
              <a:t> The exclusive rights of © </a:t>
            </a:r>
          </a:p>
          <a:p>
            <a:r>
              <a:rPr lang="en-US" sz="4000" dirty="0"/>
              <a:t> Sources for content that can easily be used</a:t>
            </a:r>
          </a:p>
          <a:p>
            <a:r>
              <a:rPr lang="en-US" sz="4000" dirty="0"/>
              <a:t> Mechanisms for using © protected work: licenses, permissions, and fair use </a:t>
            </a:r>
          </a:p>
          <a:p>
            <a:endParaRPr lang="en-US" dirty="0"/>
          </a:p>
        </p:txBody>
      </p:sp>
    </p:spTree>
    <p:extLst>
      <p:ext uri="{BB962C8B-B14F-4D97-AF65-F5344CB8AC3E}">
        <p14:creationId xmlns:p14="http://schemas.microsoft.com/office/powerpoint/2010/main" val="740943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641C-75CC-422D-A8CB-A1772025E666}"/>
              </a:ext>
            </a:extLst>
          </p:cNvPr>
          <p:cNvSpPr>
            <a:spLocks noGrp="1"/>
          </p:cNvSpPr>
          <p:nvPr>
            <p:ph type="title"/>
          </p:nvPr>
        </p:nvSpPr>
        <p:spPr/>
        <p:txBody>
          <a:bodyPr/>
          <a:lstStyle/>
          <a:p>
            <a:r>
              <a:rPr lang="en-US" b="1" dirty="0">
                <a:latin typeface="+mn-lt"/>
              </a:rPr>
              <a:t>The Creative Commons</a:t>
            </a:r>
          </a:p>
        </p:txBody>
      </p:sp>
      <p:sp>
        <p:nvSpPr>
          <p:cNvPr id="3" name="Content Placeholder 2">
            <a:extLst>
              <a:ext uri="{FF2B5EF4-FFF2-40B4-BE49-F238E27FC236}">
                <a16:creationId xmlns:a16="http://schemas.microsoft.com/office/drawing/2014/main" id="{AB155FCB-5CA2-41E4-A7BD-DF23507F34F7}"/>
              </a:ext>
            </a:extLst>
          </p:cNvPr>
          <p:cNvSpPr>
            <a:spLocks noGrp="1"/>
          </p:cNvSpPr>
          <p:nvPr>
            <p:ph idx="1"/>
          </p:nvPr>
        </p:nvSpPr>
        <p:spPr>
          <a:xfrm>
            <a:off x="838200" y="1729373"/>
            <a:ext cx="10515600" cy="4351338"/>
          </a:xfrm>
        </p:spPr>
        <p:txBody>
          <a:bodyPr/>
          <a:lstStyle/>
          <a:p>
            <a:pPr marL="0" indent="0">
              <a:buNone/>
            </a:pPr>
            <a:endParaRPr lang="en-US" dirty="0"/>
          </a:p>
          <a:p>
            <a:endParaRPr lang="en-US" dirty="0"/>
          </a:p>
        </p:txBody>
      </p:sp>
      <p:pic>
        <p:nvPicPr>
          <p:cNvPr id="7" name="Picture 6" descr="A picture containing shape&#10;&#10;Description automatically generated">
            <a:extLst>
              <a:ext uri="{FF2B5EF4-FFF2-40B4-BE49-F238E27FC236}">
                <a16:creationId xmlns:a16="http://schemas.microsoft.com/office/drawing/2014/main" id="{47E9A6F1-A6FD-4589-A0F4-45666B68A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733" y="2201336"/>
            <a:ext cx="3589867" cy="3589867"/>
          </a:xfrm>
          <a:prstGeom prst="rect">
            <a:avLst/>
          </a:prstGeom>
        </p:spPr>
      </p:pic>
    </p:spTree>
    <p:extLst>
      <p:ext uri="{BB962C8B-B14F-4D97-AF65-F5344CB8AC3E}">
        <p14:creationId xmlns:p14="http://schemas.microsoft.com/office/powerpoint/2010/main" val="441004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3821"/>
            <a:ext cx="10858500" cy="888909"/>
          </a:xfrm>
        </p:spPr>
        <p:txBody>
          <a:bodyPr>
            <a:noAutofit/>
          </a:bodyPr>
          <a:lstStyle/>
          <a:p>
            <a:r>
              <a:rPr lang="en-US" sz="4000" b="1" dirty="0">
                <a:latin typeface="+mn-lt"/>
              </a:rPr>
              <a:t>Decision Tree for Using Copyright-Protected Works</a:t>
            </a:r>
          </a:p>
        </p:txBody>
      </p:sp>
      <p:sp>
        <p:nvSpPr>
          <p:cNvPr id="3" name="Content Placeholder 2"/>
          <p:cNvSpPr>
            <a:spLocks noGrp="1"/>
          </p:cNvSpPr>
          <p:nvPr>
            <p:ph idx="1"/>
          </p:nvPr>
        </p:nvSpPr>
        <p:spPr>
          <a:xfrm>
            <a:off x="838200" y="1011214"/>
            <a:ext cx="10252166" cy="5394962"/>
          </a:xfrm>
        </p:spPr>
        <p:txBody>
          <a:bodyPr>
            <a:noAutofit/>
          </a:bodyPr>
          <a:lstStyle/>
          <a:p>
            <a:pPr marL="0" indent="0">
              <a:spcBef>
                <a:spcPts val="400"/>
              </a:spcBef>
              <a:buNone/>
            </a:pPr>
            <a:r>
              <a:rPr lang="en-US" sz="1800" dirty="0"/>
              <a:t>1. Is this something that © protects?</a:t>
            </a:r>
          </a:p>
          <a:p>
            <a:pPr marL="0" indent="0">
              <a:spcBef>
                <a:spcPts val="400"/>
              </a:spcBef>
              <a:buNone/>
            </a:pPr>
            <a:r>
              <a:rPr lang="en-US" sz="1800" dirty="0"/>
              <a:t>2. Is this work protected by ©?</a:t>
            </a:r>
          </a:p>
          <a:p>
            <a:pPr marL="0" indent="0">
              <a:spcBef>
                <a:spcPts val="400"/>
              </a:spcBef>
              <a:buNone/>
            </a:pPr>
            <a:r>
              <a:rPr lang="en-US" sz="1800" dirty="0"/>
              <a:t>	If the work is by the federal government, no.</a:t>
            </a:r>
          </a:p>
          <a:p>
            <a:pPr marL="0" indent="0">
              <a:spcBef>
                <a:spcPts val="400"/>
              </a:spcBef>
              <a:buNone/>
            </a:pPr>
            <a:r>
              <a:rPr lang="en-US" sz="1800" dirty="0"/>
              <a:t>	If the work is old enough to be in the public domain, no.</a:t>
            </a:r>
          </a:p>
          <a:p>
            <a:pPr marL="0" indent="0">
              <a:spcBef>
                <a:spcPts val="400"/>
              </a:spcBef>
              <a:buNone/>
            </a:pPr>
            <a:r>
              <a:rPr lang="en-US" sz="1800" b="1" dirty="0"/>
              <a:t>3. Does the work have a CC license that allows my use? If yes, use the work!</a:t>
            </a:r>
          </a:p>
        </p:txBody>
      </p:sp>
    </p:spTree>
    <p:extLst>
      <p:ext uri="{BB962C8B-B14F-4D97-AF65-F5344CB8AC3E}">
        <p14:creationId xmlns:p14="http://schemas.microsoft.com/office/powerpoint/2010/main" val="1656104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300" y="80321"/>
            <a:ext cx="10888382" cy="888909"/>
          </a:xfrm>
        </p:spPr>
        <p:txBody>
          <a:bodyPr>
            <a:normAutofit fontScale="90000"/>
          </a:bodyPr>
          <a:lstStyle/>
          <a:p>
            <a:r>
              <a:rPr lang="en-US" b="1" dirty="0">
                <a:latin typeface="+mn-lt"/>
              </a:rPr>
              <a:t>Decision Tree for Using Copyright-Protected Works</a:t>
            </a:r>
          </a:p>
        </p:txBody>
      </p:sp>
      <p:sp>
        <p:nvSpPr>
          <p:cNvPr id="3" name="Content Placeholder 2"/>
          <p:cNvSpPr>
            <a:spLocks noGrp="1"/>
          </p:cNvSpPr>
          <p:nvPr>
            <p:ph idx="1"/>
          </p:nvPr>
        </p:nvSpPr>
        <p:spPr>
          <a:xfrm>
            <a:off x="838200" y="1011214"/>
            <a:ext cx="10252166" cy="5394962"/>
          </a:xfrm>
        </p:spPr>
        <p:txBody>
          <a:bodyPr>
            <a:noAutofit/>
          </a:bodyPr>
          <a:lstStyle/>
          <a:p>
            <a:pPr marL="0" indent="0">
              <a:spcBef>
                <a:spcPts val="400"/>
              </a:spcBef>
              <a:buNone/>
            </a:pPr>
            <a:r>
              <a:rPr lang="en-US" sz="1800" b="1" dirty="0"/>
              <a:t>1. Does the work have a CC license that allows my use? If yes, use the work!</a:t>
            </a:r>
          </a:p>
        </p:txBody>
      </p:sp>
    </p:spTree>
    <p:extLst>
      <p:ext uri="{BB962C8B-B14F-4D97-AF65-F5344CB8AC3E}">
        <p14:creationId xmlns:p14="http://schemas.microsoft.com/office/powerpoint/2010/main" val="244805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5266"/>
            <a:ext cx="10515600" cy="624226"/>
          </a:xfrm>
        </p:spPr>
        <p:txBody>
          <a:bodyPr>
            <a:normAutofit fontScale="90000"/>
          </a:bodyPr>
          <a:lstStyle/>
          <a:p>
            <a:pPr algn="ctr"/>
            <a:r>
              <a:rPr lang="en-US" b="1" dirty="0">
                <a:latin typeface="+mn-lt"/>
              </a:rPr>
              <a:t>Creative Commons Licenses</a:t>
            </a:r>
          </a:p>
        </p:txBody>
      </p:sp>
      <p:sp>
        <p:nvSpPr>
          <p:cNvPr id="3" name="Content Placeholder 2"/>
          <p:cNvSpPr>
            <a:spLocks noGrp="1"/>
          </p:cNvSpPr>
          <p:nvPr>
            <p:ph idx="1"/>
          </p:nvPr>
        </p:nvSpPr>
        <p:spPr>
          <a:xfrm>
            <a:off x="2062458" y="812296"/>
            <a:ext cx="9336312" cy="5492251"/>
          </a:xfrm>
        </p:spPr>
        <p:txBody>
          <a:bodyPr>
            <a:noAutofit/>
          </a:bodyPr>
          <a:lstStyle/>
          <a:p>
            <a:pPr marL="0" indent="0">
              <a:spcAft>
                <a:spcPts val="1000"/>
              </a:spcAft>
              <a:buNone/>
            </a:pPr>
            <a:r>
              <a:rPr lang="en-US" sz="3200" b="1" dirty="0"/>
              <a:t>CC BY – </a:t>
            </a:r>
            <a:r>
              <a:rPr lang="en-US" dirty="0"/>
              <a:t>Attribution required</a:t>
            </a:r>
          </a:p>
          <a:p>
            <a:pPr marL="0" indent="0">
              <a:spcAft>
                <a:spcPts val="1000"/>
              </a:spcAft>
              <a:buNone/>
            </a:pPr>
            <a:r>
              <a:rPr lang="en-US" sz="3200" b="1" dirty="0"/>
              <a:t>CC BY-SA –</a:t>
            </a:r>
            <a:r>
              <a:rPr lang="en-US" sz="3200" dirty="0"/>
              <a:t> </a:t>
            </a:r>
            <a:r>
              <a:rPr lang="en-US" dirty="0"/>
              <a:t>Remixes must have attribution and same license terms</a:t>
            </a:r>
          </a:p>
          <a:p>
            <a:pPr marL="0" indent="0">
              <a:spcAft>
                <a:spcPts val="1000"/>
              </a:spcAft>
              <a:buNone/>
            </a:pPr>
            <a:r>
              <a:rPr lang="en-US" sz="3200" b="1" dirty="0"/>
              <a:t>CC BY-ND – </a:t>
            </a:r>
            <a:r>
              <a:rPr lang="en-US" dirty="0"/>
              <a:t>Attribution required, no alterations allowed</a:t>
            </a:r>
          </a:p>
          <a:p>
            <a:pPr marL="0" indent="0">
              <a:spcAft>
                <a:spcPts val="1000"/>
              </a:spcAft>
              <a:buNone/>
            </a:pPr>
            <a:r>
              <a:rPr lang="en-US" sz="3200" b="1" dirty="0"/>
              <a:t>CC BY-NC – </a:t>
            </a:r>
            <a:r>
              <a:rPr lang="en-US" dirty="0"/>
              <a:t>Attribution required, no commercial uses</a:t>
            </a:r>
          </a:p>
          <a:p>
            <a:pPr marL="0" indent="0">
              <a:spcAft>
                <a:spcPts val="1000"/>
              </a:spcAft>
              <a:buNone/>
            </a:pPr>
            <a:r>
              <a:rPr lang="en-US" sz="3200" b="1" dirty="0"/>
              <a:t>CC BY-NC-SA </a:t>
            </a:r>
            <a:r>
              <a:rPr lang="en-US" b="1" dirty="0"/>
              <a:t>– </a:t>
            </a:r>
            <a:r>
              <a:rPr lang="en-US" dirty="0"/>
              <a:t>Users must use work as is for noncommercial uses, provide attribution, and use same CC license terms</a:t>
            </a:r>
          </a:p>
          <a:p>
            <a:pPr marL="0" indent="0">
              <a:spcAft>
                <a:spcPts val="1000"/>
              </a:spcAft>
              <a:buNone/>
            </a:pPr>
            <a:r>
              <a:rPr lang="en-US" sz="3200" b="1" dirty="0"/>
              <a:t>CC BY-NC-ND – </a:t>
            </a:r>
            <a:r>
              <a:rPr lang="en-US" dirty="0"/>
              <a:t>Users must use work as is for noncommercial uses and provide attribution</a:t>
            </a:r>
            <a:endParaRPr lang="en-US" sz="3200" b="1" dirty="0"/>
          </a:p>
          <a:p>
            <a:pPr marL="0" indent="0">
              <a:spcAft>
                <a:spcPts val="1000"/>
              </a:spcAft>
              <a:buNone/>
            </a:pPr>
            <a:r>
              <a:rPr lang="en-US" sz="3200" b="1" dirty="0"/>
              <a:t>Public Domain –</a:t>
            </a:r>
            <a:r>
              <a:rPr lang="en-US" dirty="0"/>
              <a:t> No © asserted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288" y="837279"/>
            <a:ext cx="1370546" cy="48280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288" y="1682917"/>
            <a:ext cx="1343259" cy="47319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288" y="2627374"/>
            <a:ext cx="1316781" cy="46386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288" y="3369115"/>
            <a:ext cx="1296836" cy="45684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185" y="4160206"/>
            <a:ext cx="1352224" cy="47635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308" y="5167215"/>
            <a:ext cx="1357683" cy="478274"/>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824" y="6058774"/>
            <a:ext cx="1401118" cy="493576"/>
          </a:xfrm>
          <a:prstGeom prst="rect">
            <a:avLst/>
          </a:prstGeom>
        </p:spPr>
      </p:pic>
    </p:spTree>
    <p:extLst>
      <p:ext uri="{BB962C8B-B14F-4D97-AF65-F5344CB8AC3E}">
        <p14:creationId xmlns:p14="http://schemas.microsoft.com/office/powerpoint/2010/main" val="638858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How the Creative Commons works</a:t>
            </a:r>
          </a:p>
        </p:txBody>
      </p:sp>
      <p:sp>
        <p:nvSpPr>
          <p:cNvPr id="3" name="Content Placeholder 2"/>
          <p:cNvSpPr>
            <a:spLocks noGrp="1"/>
          </p:cNvSpPr>
          <p:nvPr>
            <p:ph idx="1"/>
          </p:nvPr>
        </p:nvSpPr>
        <p:spPr>
          <a:xfrm>
            <a:off x="838200" y="1567543"/>
            <a:ext cx="10515600" cy="4609420"/>
          </a:xfrm>
        </p:spPr>
        <p:txBody>
          <a:bodyPr>
            <a:normAutofit/>
          </a:bodyPr>
          <a:lstStyle/>
          <a:p>
            <a:pPr marL="0" indent="0">
              <a:buNone/>
            </a:pPr>
            <a:r>
              <a:rPr lang="en-US" sz="3200" dirty="0"/>
              <a:t>1. Creators opt-in. </a:t>
            </a:r>
          </a:p>
          <a:p>
            <a:pPr marL="0" indent="0">
              <a:buNone/>
            </a:pPr>
            <a:r>
              <a:rPr lang="en-US" sz="3200" dirty="0"/>
              <a:t>	 • They keep the copyright to their work. 	</a:t>
            </a:r>
          </a:p>
          <a:p>
            <a:pPr marL="0" indent="0">
              <a:buNone/>
            </a:pPr>
            <a:r>
              <a:rPr lang="en-US" sz="3200" dirty="0"/>
              <a:t>	 • They choose which license terms to attach to their 	works. </a:t>
            </a:r>
          </a:p>
          <a:p>
            <a:pPr marL="0" indent="0">
              <a:buNone/>
            </a:pPr>
            <a:r>
              <a:rPr lang="en-US" sz="3200" dirty="0"/>
              <a:t>	 • Creative Commons licenses are non-exclusive, 	worldwide, and have no fees or end date. </a:t>
            </a:r>
          </a:p>
          <a:p>
            <a:pPr marL="0" indent="0">
              <a:buNone/>
            </a:pPr>
            <a:endParaRPr lang="en-US" sz="3200" dirty="0"/>
          </a:p>
          <a:p>
            <a:pPr marL="0" indent="0">
              <a:buNone/>
            </a:pPr>
            <a:r>
              <a:rPr lang="en-US" sz="3200" dirty="0"/>
              <a:t>2. Users abide by the CC license terms on the works they use. </a:t>
            </a:r>
          </a:p>
          <a:p>
            <a:pPr marL="0" indent="0">
              <a:buNone/>
            </a:pPr>
            <a:endParaRPr lang="en-US" sz="3200" dirty="0"/>
          </a:p>
        </p:txBody>
      </p:sp>
    </p:spTree>
    <p:extLst>
      <p:ext uri="{BB962C8B-B14F-4D97-AF65-F5344CB8AC3E}">
        <p14:creationId xmlns:p14="http://schemas.microsoft.com/office/powerpoint/2010/main" val="1632905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325"/>
            <a:ext cx="10515600" cy="1325563"/>
          </a:xfrm>
        </p:spPr>
        <p:txBody>
          <a:bodyPr/>
          <a:lstStyle/>
          <a:p>
            <a:r>
              <a:rPr lang="en-US" b="1" dirty="0">
                <a:latin typeface="+mn-lt"/>
              </a:rPr>
              <a:t>More about how it works</a:t>
            </a:r>
          </a:p>
        </p:txBody>
      </p:sp>
      <p:sp>
        <p:nvSpPr>
          <p:cNvPr id="3" name="Content Placeholder 2"/>
          <p:cNvSpPr>
            <a:spLocks noGrp="1"/>
          </p:cNvSpPr>
          <p:nvPr>
            <p:ph idx="1"/>
          </p:nvPr>
        </p:nvSpPr>
        <p:spPr>
          <a:xfrm>
            <a:off x="838200" y="1383664"/>
            <a:ext cx="10515600" cy="4855591"/>
          </a:xfrm>
        </p:spPr>
        <p:txBody>
          <a:bodyPr>
            <a:noAutofit/>
          </a:bodyPr>
          <a:lstStyle/>
          <a:p>
            <a:r>
              <a:rPr lang="en-US" sz="3200" dirty="0"/>
              <a:t>CC licenses do not affect existing allowances under copyright law, like fair use.</a:t>
            </a:r>
          </a:p>
          <a:p>
            <a:r>
              <a:rPr lang="en-US" sz="3200" dirty="0"/>
              <a:t>If a user wishes to use a work in a way not allowed by the CC license, she can seek permission from the copyright owner.</a:t>
            </a:r>
            <a:endParaRPr lang="en-US" sz="3200" dirty="0">
              <a:solidFill>
                <a:srgbClr val="FF0000"/>
              </a:solidFill>
            </a:endParaRPr>
          </a:p>
          <a:p>
            <a:r>
              <a:rPr lang="en-US" sz="3200" dirty="0"/>
              <a:t>The CC site provides HTML code that you can embed into your file to attach a license and make it searchable as CC content. If you cannot embed the code, just use a text attribution. </a:t>
            </a:r>
          </a:p>
        </p:txBody>
      </p:sp>
    </p:spTree>
    <p:extLst>
      <p:ext uri="{BB962C8B-B14F-4D97-AF65-F5344CB8AC3E}">
        <p14:creationId xmlns:p14="http://schemas.microsoft.com/office/powerpoint/2010/main" val="110554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E8BB9-EE5F-44FA-848E-62C854A5E488}"/>
              </a:ext>
            </a:extLst>
          </p:cNvPr>
          <p:cNvSpPr>
            <a:spLocks noGrp="1"/>
          </p:cNvSpPr>
          <p:nvPr>
            <p:ph type="title"/>
          </p:nvPr>
        </p:nvSpPr>
        <p:spPr>
          <a:xfrm>
            <a:off x="838200" y="556995"/>
            <a:ext cx="10515600" cy="1133693"/>
          </a:xfrm>
        </p:spPr>
        <p:txBody>
          <a:bodyPr>
            <a:normAutofit/>
          </a:bodyPr>
          <a:lstStyle/>
          <a:p>
            <a:pPr algn="ctr"/>
            <a:r>
              <a:rPr lang="en-US" sz="5200" b="1" dirty="0">
                <a:latin typeface="+mn-lt"/>
              </a:rPr>
              <a:t>Simultaneous Rights and Licenses</a:t>
            </a:r>
          </a:p>
        </p:txBody>
      </p:sp>
      <p:graphicFrame>
        <p:nvGraphicFramePr>
          <p:cNvPr id="4" name="Content Placeholder 3">
            <a:extLst>
              <a:ext uri="{FF2B5EF4-FFF2-40B4-BE49-F238E27FC236}">
                <a16:creationId xmlns:a16="http://schemas.microsoft.com/office/drawing/2014/main" id="{50980CEA-C434-4F01-AABE-433DF9DD3BD0}"/>
              </a:ext>
            </a:extLst>
          </p:cNvPr>
          <p:cNvGraphicFramePr>
            <a:graphicFrameLocks noGrp="1"/>
          </p:cNvGraphicFramePr>
          <p:nvPr>
            <p:ph idx="1"/>
            <p:extLst>
              <p:ext uri="{D42A27DB-BD31-4B8C-83A1-F6EECF244321}">
                <p14:modId xmlns:p14="http://schemas.microsoft.com/office/powerpoint/2010/main" val="3937047758"/>
              </p:ext>
            </p:extLst>
          </p:nvPr>
        </p:nvGraphicFramePr>
        <p:xfrm>
          <a:off x="801624"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758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04C9-B071-419F-AE89-42A84673B090}"/>
              </a:ext>
            </a:extLst>
          </p:cNvPr>
          <p:cNvSpPr>
            <a:spLocks noGrp="1"/>
          </p:cNvSpPr>
          <p:nvPr>
            <p:ph type="title"/>
          </p:nvPr>
        </p:nvSpPr>
        <p:spPr/>
        <p:txBody>
          <a:bodyPr/>
          <a:lstStyle/>
          <a:p>
            <a:r>
              <a:rPr lang="en-US" b="1" dirty="0">
                <a:latin typeface="+mn-lt"/>
              </a:rPr>
              <a:t>Licenses and Permissions</a:t>
            </a:r>
          </a:p>
        </p:txBody>
      </p:sp>
      <p:pic>
        <p:nvPicPr>
          <p:cNvPr id="5" name="Content Placeholder 4" descr="A close up of food&#10;&#10;Description automatically generated">
            <a:extLst>
              <a:ext uri="{FF2B5EF4-FFF2-40B4-BE49-F238E27FC236}">
                <a16:creationId xmlns:a16="http://schemas.microsoft.com/office/drawing/2014/main" id="{ABA0063E-A90B-4E17-8AD6-1DF69A0CFE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2897" y="1787526"/>
            <a:ext cx="5333604" cy="3555736"/>
          </a:xfrm>
        </p:spPr>
      </p:pic>
      <p:pic>
        <p:nvPicPr>
          <p:cNvPr id="7" name="Picture 6" descr="A close up of a pen&#10;&#10;Description automatically generated">
            <a:extLst>
              <a:ext uri="{FF2B5EF4-FFF2-40B4-BE49-F238E27FC236}">
                <a16:creationId xmlns:a16="http://schemas.microsoft.com/office/drawing/2014/main" id="{20F87C2B-261F-43F0-B629-4161006D1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2699" y="2209800"/>
            <a:ext cx="3386667" cy="2540000"/>
          </a:xfrm>
          <a:prstGeom prst="rect">
            <a:avLst/>
          </a:prstGeom>
        </p:spPr>
      </p:pic>
      <p:sp>
        <p:nvSpPr>
          <p:cNvPr id="8" name="TextBox 7">
            <a:extLst>
              <a:ext uri="{FF2B5EF4-FFF2-40B4-BE49-F238E27FC236}">
                <a16:creationId xmlns:a16="http://schemas.microsoft.com/office/drawing/2014/main" id="{B3F22F9A-5E05-4C87-BEDF-940C0398B437}"/>
              </a:ext>
            </a:extLst>
          </p:cNvPr>
          <p:cNvSpPr txBox="1"/>
          <p:nvPr/>
        </p:nvSpPr>
        <p:spPr>
          <a:xfrm>
            <a:off x="901700" y="5359400"/>
            <a:ext cx="5613400" cy="584775"/>
          </a:xfrm>
          <a:prstGeom prst="rect">
            <a:avLst/>
          </a:prstGeom>
          <a:noFill/>
        </p:spPr>
        <p:txBody>
          <a:bodyPr wrap="square" rtlCol="0">
            <a:spAutoFit/>
          </a:bodyPr>
          <a:lstStyle/>
          <a:p>
            <a:r>
              <a:rPr lang="en-US" sz="1600" dirty="0"/>
              <a:t>Creative Commons Global Summit 2019 by </a:t>
            </a:r>
            <a:r>
              <a:rPr lang="en-US" sz="1600" dirty="0" err="1"/>
              <a:t>Sebastiaan</a:t>
            </a:r>
            <a:r>
              <a:rPr lang="en-US" sz="1600" dirty="0"/>
              <a:t> </a:t>
            </a:r>
            <a:r>
              <a:rPr lang="en-US" sz="1600" dirty="0" err="1"/>
              <a:t>ter</a:t>
            </a:r>
            <a:r>
              <a:rPr lang="en-US" sz="1600" dirty="0"/>
              <a:t> Burg is licensed under CC BY.</a:t>
            </a:r>
          </a:p>
        </p:txBody>
      </p:sp>
      <p:sp>
        <p:nvSpPr>
          <p:cNvPr id="9" name="TextBox 8">
            <a:extLst>
              <a:ext uri="{FF2B5EF4-FFF2-40B4-BE49-F238E27FC236}">
                <a16:creationId xmlns:a16="http://schemas.microsoft.com/office/drawing/2014/main" id="{1A0E0FD9-01B9-482A-A1F4-D2E224CACE94}"/>
              </a:ext>
            </a:extLst>
          </p:cNvPr>
          <p:cNvSpPr txBox="1"/>
          <p:nvPr/>
        </p:nvSpPr>
        <p:spPr>
          <a:xfrm>
            <a:off x="7543799" y="4749800"/>
            <a:ext cx="3669903" cy="584775"/>
          </a:xfrm>
          <a:prstGeom prst="rect">
            <a:avLst/>
          </a:prstGeom>
          <a:noFill/>
        </p:spPr>
        <p:txBody>
          <a:bodyPr wrap="square" rtlCol="0">
            <a:spAutoFit/>
          </a:bodyPr>
          <a:lstStyle/>
          <a:p>
            <a:r>
              <a:rPr lang="en-US" sz="1600" dirty="0"/>
              <a:t>Revisions by </a:t>
            </a:r>
            <a:r>
              <a:rPr lang="en-US" sz="1600" dirty="0" err="1"/>
              <a:t>livrearbitre</a:t>
            </a:r>
            <a:r>
              <a:rPr lang="en-US" sz="1600" dirty="0"/>
              <a:t> is licensed under CC BY NC.</a:t>
            </a:r>
          </a:p>
        </p:txBody>
      </p:sp>
    </p:spTree>
    <p:extLst>
      <p:ext uri="{BB962C8B-B14F-4D97-AF65-F5344CB8AC3E}">
        <p14:creationId xmlns:p14="http://schemas.microsoft.com/office/powerpoint/2010/main" val="1583972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8A812-64E3-46D3-A197-F57F8EBDC922}"/>
              </a:ext>
            </a:extLst>
          </p:cNvPr>
          <p:cNvSpPr>
            <a:spLocks noGrp="1"/>
          </p:cNvSpPr>
          <p:nvPr>
            <p:ph type="title"/>
          </p:nvPr>
        </p:nvSpPr>
        <p:spPr>
          <a:xfrm>
            <a:off x="4844716" y="365125"/>
            <a:ext cx="6509084" cy="1325563"/>
          </a:xfrm>
        </p:spPr>
        <p:txBody>
          <a:bodyPr/>
          <a:lstStyle/>
          <a:p>
            <a:r>
              <a:rPr lang="en-US" b="1" dirty="0"/>
              <a:t>Agenda</a:t>
            </a:r>
          </a:p>
        </p:txBody>
      </p:sp>
      <p:sp>
        <p:nvSpPr>
          <p:cNvPr id="3" name="Content Placeholder 2">
            <a:extLst>
              <a:ext uri="{FF2B5EF4-FFF2-40B4-BE49-F238E27FC236}">
                <a16:creationId xmlns:a16="http://schemas.microsoft.com/office/drawing/2014/main" id="{EDB10051-E2A2-45CC-93F9-FF72ED02E1EE}"/>
              </a:ext>
            </a:extLst>
          </p:cNvPr>
          <p:cNvSpPr>
            <a:spLocks noGrp="1"/>
          </p:cNvSpPr>
          <p:nvPr>
            <p:ph idx="1"/>
          </p:nvPr>
        </p:nvSpPr>
        <p:spPr>
          <a:xfrm>
            <a:off x="4844716" y="1825625"/>
            <a:ext cx="6509083" cy="3660775"/>
          </a:xfrm>
        </p:spPr>
        <p:txBody>
          <a:bodyPr/>
          <a:lstStyle/>
          <a:p>
            <a:r>
              <a:rPr lang="en-US" dirty="0"/>
              <a:t>Multimodal assignments – what and why?</a:t>
            </a:r>
          </a:p>
          <a:p>
            <a:r>
              <a:rPr lang="en-US" dirty="0"/>
              <a:t>Students as content users</a:t>
            </a:r>
          </a:p>
          <a:p>
            <a:r>
              <a:rPr lang="en-US" dirty="0"/>
              <a:t>Students as content creators</a:t>
            </a:r>
          </a:p>
          <a:p>
            <a:r>
              <a:rPr lang="en-US" dirty="0"/>
              <a:t>Contractual issues </a:t>
            </a:r>
          </a:p>
          <a:p>
            <a:r>
              <a:rPr lang="en-US" dirty="0"/>
              <a:t>Privacy</a:t>
            </a:r>
          </a:p>
          <a:p>
            <a:r>
              <a:rPr lang="en-US" dirty="0"/>
              <a:t>Your role</a:t>
            </a:r>
          </a:p>
          <a:p>
            <a:r>
              <a:rPr lang="en-US" dirty="0"/>
              <a:t>Discussion </a:t>
            </a:r>
          </a:p>
        </p:txBody>
      </p:sp>
      <p:pic>
        <p:nvPicPr>
          <p:cNvPr id="5" name="Picture 4">
            <a:extLst>
              <a:ext uri="{FF2B5EF4-FFF2-40B4-BE49-F238E27FC236}">
                <a16:creationId xmlns:a16="http://schemas.microsoft.com/office/drawing/2014/main" id="{397405BA-8DAC-4B37-B933-1AF0FB6A5763}"/>
              </a:ext>
            </a:extLst>
          </p:cNvPr>
          <p:cNvPicPr>
            <a:picLocks noChangeAspect="1"/>
          </p:cNvPicPr>
          <p:nvPr/>
        </p:nvPicPr>
        <p:blipFill rotWithShape="1">
          <a:blip r:embed="rId3">
            <a:extLst>
              <a:ext uri="{28A0092B-C50C-407E-A947-70E740481C1C}">
                <a14:useLocalDpi xmlns:a14="http://schemas.microsoft.com/office/drawing/2010/main" val="0"/>
              </a:ext>
            </a:extLst>
          </a:blip>
          <a:srcRect t="1311" r="12465" b="-420"/>
          <a:stretch/>
        </p:blipFill>
        <p:spPr>
          <a:xfrm>
            <a:off x="463728" y="571902"/>
            <a:ext cx="3785193" cy="5714195"/>
          </a:xfrm>
          <a:prstGeom prst="rect">
            <a:avLst/>
          </a:prstGeom>
        </p:spPr>
      </p:pic>
      <p:sp>
        <p:nvSpPr>
          <p:cNvPr id="4" name="TextBox 3">
            <a:extLst>
              <a:ext uri="{FF2B5EF4-FFF2-40B4-BE49-F238E27FC236}">
                <a16:creationId xmlns:a16="http://schemas.microsoft.com/office/drawing/2014/main" id="{ED712705-7206-4462-B4E7-132F1F9D36E1}"/>
              </a:ext>
            </a:extLst>
          </p:cNvPr>
          <p:cNvSpPr txBox="1"/>
          <p:nvPr/>
        </p:nvSpPr>
        <p:spPr>
          <a:xfrm>
            <a:off x="4699590" y="5932967"/>
            <a:ext cx="6718005" cy="369332"/>
          </a:xfrm>
          <a:prstGeom prst="rect">
            <a:avLst/>
          </a:prstGeom>
          <a:noFill/>
        </p:spPr>
        <p:txBody>
          <a:bodyPr wrap="square" rtlCol="0">
            <a:spAutoFit/>
          </a:bodyPr>
          <a:lstStyle/>
          <a:p>
            <a:r>
              <a:rPr lang="en-US" dirty="0"/>
              <a:t>Revolving Door Milano by </a:t>
            </a:r>
            <a:r>
              <a:rPr lang="en-US" dirty="0" err="1"/>
              <a:t>Naoya</a:t>
            </a:r>
            <a:r>
              <a:rPr lang="en-US" dirty="0"/>
              <a:t> </a:t>
            </a:r>
            <a:r>
              <a:rPr lang="en-US" dirty="0" err="1"/>
              <a:t>Fujii</a:t>
            </a:r>
            <a:r>
              <a:rPr lang="en-US" dirty="0"/>
              <a:t> is licensed under CC BY NC.</a:t>
            </a:r>
          </a:p>
        </p:txBody>
      </p:sp>
    </p:spTree>
    <p:extLst>
      <p:ext uri="{BB962C8B-B14F-4D97-AF65-F5344CB8AC3E}">
        <p14:creationId xmlns:p14="http://schemas.microsoft.com/office/powerpoint/2010/main" val="2159090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A91B-6817-4805-B107-830AE6A16AE6}"/>
              </a:ext>
            </a:extLst>
          </p:cNvPr>
          <p:cNvSpPr>
            <a:spLocks noGrp="1"/>
          </p:cNvSpPr>
          <p:nvPr>
            <p:ph type="title"/>
          </p:nvPr>
        </p:nvSpPr>
        <p:spPr/>
        <p:txBody>
          <a:bodyPr/>
          <a:lstStyle/>
          <a:p>
            <a:r>
              <a:rPr lang="en-US" b="1" dirty="0">
                <a:latin typeface="+mn-lt"/>
              </a:rPr>
              <a:t>Fair Use</a:t>
            </a:r>
          </a:p>
        </p:txBody>
      </p:sp>
      <p:sp>
        <p:nvSpPr>
          <p:cNvPr id="3" name="Content Placeholder 2">
            <a:extLst>
              <a:ext uri="{FF2B5EF4-FFF2-40B4-BE49-F238E27FC236}">
                <a16:creationId xmlns:a16="http://schemas.microsoft.com/office/drawing/2014/main" id="{73B102C2-1EB2-440D-B28E-16573065C4C6}"/>
              </a:ext>
            </a:extLst>
          </p:cNvPr>
          <p:cNvSpPr>
            <a:spLocks noGrp="1"/>
          </p:cNvSpPr>
          <p:nvPr>
            <p:ph idx="1"/>
          </p:nvPr>
        </p:nvSpPr>
        <p:spPr>
          <a:xfrm>
            <a:off x="6448926" y="1825625"/>
            <a:ext cx="4904873" cy="4351338"/>
          </a:xfrm>
        </p:spPr>
        <p:txBody>
          <a:bodyPr>
            <a:normAutofit/>
          </a:bodyPr>
          <a:lstStyle/>
          <a:p>
            <a:r>
              <a:rPr lang="en-US" sz="3400" dirty="0"/>
              <a:t>Purpose of use</a:t>
            </a:r>
          </a:p>
          <a:p>
            <a:r>
              <a:rPr lang="en-US" sz="3400" dirty="0"/>
              <a:t>Nature of work used</a:t>
            </a:r>
          </a:p>
          <a:p>
            <a:r>
              <a:rPr lang="en-US" sz="3400" dirty="0"/>
              <a:t>Amount and substantially of portion used</a:t>
            </a:r>
          </a:p>
          <a:p>
            <a:r>
              <a:rPr lang="en-US" sz="3400" dirty="0"/>
              <a:t>Effect of use on the market for the original work</a:t>
            </a:r>
          </a:p>
        </p:txBody>
      </p:sp>
      <p:pic>
        <p:nvPicPr>
          <p:cNvPr id="5" name="Picture 4" descr="A picture containing chain, ware, hanging, pair&#10;&#10;Description automatically generated">
            <a:extLst>
              <a:ext uri="{FF2B5EF4-FFF2-40B4-BE49-F238E27FC236}">
                <a16:creationId xmlns:a16="http://schemas.microsoft.com/office/drawing/2014/main" id="{167D48DF-679F-4DE2-8AF6-D2F9E9B88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522" y="1631883"/>
            <a:ext cx="5086496" cy="4351339"/>
          </a:xfrm>
          <a:prstGeom prst="rect">
            <a:avLst/>
          </a:prstGeom>
        </p:spPr>
      </p:pic>
      <p:sp>
        <p:nvSpPr>
          <p:cNvPr id="4" name="TextBox 3">
            <a:extLst>
              <a:ext uri="{FF2B5EF4-FFF2-40B4-BE49-F238E27FC236}">
                <a16:creationId xmlns:a16="http://schemas.microsoft.com/office/drawing/2014/main" id="{A78C537A-556C-451A-A939-72A5C27DDB15}"/>
              </a:ext>
            </a:extLst>
          </p:cNvPr>
          <p:cNvSpPr txBox="1"/>
          <p:nvPr/>
        </p:nvSpPr>
        <p:spPr>
          <a:xfrm>
            <a:off x="725158" y="5983224"/>
            <a:ext cx="5279402" cy="369332"/>
          </a:xfrm>
          <a:prstGeom prst="rect">
            <a:avLst/>
          </a:prstGeom>
          <a:noFill/>
        </p:spPr>
        <p:txBody>
          <a:bodyPr wrap="square" rtlCol="0">
            <a:spAutoFit/>
          </a:bodyPr>
          <a:lstStyle/>
          <a:p>
            <a:r>
              <a:rPr lang="en-US" dirty="0"/>
              <a:t>Justice in the Balance by Jo Zimny Photos CC BY NC ND</a:t>
            </a:r>
          </a:p>
        </p:txBody>
      </p:sp>
    </p:spTree>
    <p:extLst>
      <p:ext uri="{BB962C8B-B14F-4D97-AF65-F5344CB8AC3E}">
        <p14:creationId xmlns:p14="http://schemas.microsoft.com/office/powerpoint/2010/main" val="3888733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D84C4-D87D-4EF9-A042-C62F3A54A9E3}"/>
              </a:ext>
            </a:extLst>
          </p:cNvPr>
          <p:cNvSpPr>
            <a:spLocks noGrp="1"/>
          </p:cNvSpPr>
          <p:nvPr>
            <p:ph type="title"/>
          </p:nvPr>
        </p:nvSpPr>
        <p:spPr>
          <a:xfrm>
            <a:off x="838200" y="259701"/>
            <a:ext cx="10515600" cy="870870"/>
          </a:xfrm>
        </p:spPr>
        <p:txBody>
          <a:bodyPr/>
          <a:lstStyle/>
          <a:p>
            <a:pPr algn="ctr"/>
            <a:r>
              <a:rPr lang="en-US" b="1" dirty="0">
                <a:latin typeface="+mn-lt"/>
              </a:rPr>
              <a:t>Student Creators</a:t>
            </a:r>
          </a:p>
        </p:txBody>
      </p:sp>
      <p:sp>
        <p:nvSpPr>
          <p:cNvPr id="3" name="Content Placeholder 2">
            <a:extLst>
              <a:ext uri="{FF2B5EF4-FFF2-40B4-BE49-F238E27FC236}">
                <a16:creationId xmlns:a16="http://schemas.microsoft.com/office/drawing/2014/main" id="{A0FCDBD0-70BD-4FA8-97AC-C8D9C660B6F9}"/>
              </a:ext>
            </a:extLst>
          </p:cNvPr>
          <p:cNvSpPr>
            <a:spLocks noGrp="1"/>
          </p:cNvSpPr>
          <p:nvPr>
            <p:ph idx="1"/>
          </p:nvPr>
        </p:nvSpPr>
        <p:spPr>
          <a:xfrm>
            <a:off x="1066800" y="1253331"/>
            <a:ext cx="10515600" cy="4351338"/>
          </a:xfrm>
        </p:spPr>
        <p:txBody>
          <a:bodyPr/>
          <a:lstStyle/>
          <a:p>
            <a:endParaRPr lang="en-US" dirty="0"/>
          </a:p>
          <a:p>
            <a:pPr marL="0" indent="0">
              <a:buNone/>
            </a:pPr>
            <a:endParaRPr lang="en-US" dirty="0"/>
          </a:p>
          <a:p>
            <a:endParaRPr lang="en-US" dirty="0"/>
          </a:p>
        </p:txBody>
      </p:sp>
      <p:pic>
        <p:nvPicPr>
          <p:cNvPr id="5" name="Picture 4" descr="A person sitting at a table using a computer&#10;&#10;Description automatically generated">
            <a:extLst>
              <a:ext uri="{FF2B5EF4-FFF2-40B4-BE49-F238E27FC236}">
                <a16:creationId xmlns:a16="http://schemas.microsoft.com/office/drawing/2014/main" id="{997B0CEA-EDA3-4C9C-A36E-0B164680E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0201" y="1244871"/>
            <a:ext cx="6786531" cy="4515849"/>
          </a:xfrm>
          <a:prstGeom prst="rect">
            <a:avLst/>
          </a:prstGeom>
        </p:spPr>
      </p:pic>
      <p:sp>
        <p:nvSpPr>
          <p:cNvPr id="4" name="TextBox 3">
            <a:extLst>
              <a:ext uri="{FF2B5EF4-FFF2-40B4-BE49-F238E27FC236}">
                <a16:creationId xmlns:a16="http://schemas.microsoft.com/office/drawing/2014/main" id="{98E71606-16E8-4216-A4C8-B6450F286A42}"/>
              </a:ext>
            </a:extLst>
          </p:cNvPr>
          <p:cNvSpPr txBox="1"/>
          <p:nvPr/>
        </p:nvSpPr>
        <p:spPr>
          <a:xfrm>
            <a:off x="1851660" y="5760720"/>
            <a:ext cx="8618220" cy="369332"/>
          </a:xfrm>
          <a:prstGeom prst="rect">
            <a:avLst/>
          </a:prstGeom>
          <a:noFill/>
        </p:spPr>
        <p:txBody>
          <a:bodyPr wrap="square" rtlCol="0">
            <a:spAutoFit/>
          </a:bodyPr>
          <a:lstStyle/>
          <a:p>
            <a:pPr algn="ctr"/>
            <a:r>
              <a:rPr lang="en-US" dirty="0"/>
              <a:t>Students in classroom at UIS by Jeremy Wilburn CC BY NC ND.</a:t>
            </a:r>
          </a:p>
        </p:txBody>
      </p:sp>
    </p:spTree>
    <p:extLst>
      <p:ext uri="{BB962C8B-B14F-4D97-AF65-F5344CB8AC3E}">
        <p14:creationId xmlns:p14="http://schemas.microsoft.com/office/powerpoint/2010/main" val="2569284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D84C4-D87D-4EF9-A042-C62F3A54A9E3}"/>
              </a:ext>
            </a:extLst>
          </p:cNvPr>
          <p:cNvSpPr>
            <a:spLocks noGrp="1"/>
          </p:cNvSpPr>
          <p:nvPr>
            <p:ph type="title"/>
          </p:nvPr>
        </p:nvSpPr>
        <p:spPr/>
        <p:txBody>
          <a:bodyPr/>
          <a:lstStyle/>
          <a:p>
            <a:r>
              <a:rPr lang="en-US" b="1" dirty="0">
                <a:latin typeface="+mn-lt"/>
              </a:rPr>
              <a:t>Quick Teaching Points for Student Authors</a:t>
            </a:r>
          </a:p>
        </p:txBody>
      </p:sp>
      <p:sp>
        <p:nvSpPr>
          <p:cNvPr id="3" name="Content Placeholder 2">
            <a:extLst>
              <a:ext uri="{FF2B5EF4-FFF2-40B4-BE49-F238E27FC236}">
                <a16:creationId xmlns:a16="http://schemas.microsoft.com/office/drawing/2014/main" id="{A0FCDBD0-70BD-4FA8-97AC-C8D9C660B6F9}"/>
              </a:ext>
            </a:extLst>
          </p:cNvPr>
          <p:cNvSpPr>
            <a:spLocks noGrp="1"/>
          </p:cNvSpPr>
          <p:nvPr>
            <p:ph idx="1"/>
          </p:nvPr>
        </p:nvSpPr>
        <p:spPr>
          <a:xfrm>
            <a:off x="838200" y="1552911"/>
            <a:ext cx="10515600" cy="4351338"/>
          </a:xfrm>
        </p:spPr>
        <p:txBody>
          <a:bodyPr>
            <a:normAutofit/>
          </a:bodyPr>
          <a:lstStyle/>
          <a:p>
            <a:pPr marL="0" indent="0">
              <a:buNone/>
            </a:pPr>
            <a:endParaRPr lang="en-US" dirty="0"/>
          </a:p>
          <a:p>
            <a:r>
              <a:rPr lang="en-US" sz="3200" dirty="0"/>
              <a:t>Copyright requires originality, a modicum of creativity, and fixation.</a:t>
            </a:r>
          </a:p>
          <a:p>
            <a:r>
              <a:rPr lang="en-US" sz="3200" dirty="0"/>
              <a:t>Copyright protection is automatic.</a:t>
            </a:r>
          </a:p>
          <a:p>
            <a:r>
              <a:rPr lang="en-US" sz="3200" dirty="0"/>
              <a:t>Copyright is a bundle of exclusive rights.</a:t>
            </a:r>
          </a:p>
          <a:p>
            <a:endParaRPr lang="en-US" dirty="0"/>
          </a:p>
          <a:p>
            <a:endParaRPr lang="en-US" dirty="0"/>
          </a:p>
          <a:p>
            <a:endParaRPr lang="en-US" dirty="0"/>
          </a:p>
        </p:txBody>
      </p:sp>
    </p:spTree>
    <p:extLst>
      <p:ext uri="{BB962C8B-B14F-4D97-AF65-F5344CB8AC3E}">
        <p14:creationId xmlns:p14="http://schemas.microsoft.com/office/powerpoint/2010/main" val="1903377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27C27-7BD1-4D21-B5EB-9AE16C3ECA65}"/>
              </a:ext>
            </a:extLst>
          </p:cNvPr>
          <p:cNvSpPr>
            <a:spLocks noGrp="1"/>
          </p:cNvSpPr>
          <p:nvPr>
            <p:ph type="title"/>
          </p:nvPr>
        </p:nvSpPr>
        <p:spPr>
          <a:xfrm>
            <a:off x="838200" y="47625"/>
            <a:ext cx="10515600" cy="1325563"/>
          </a:xfrm>
        </p:spPr>
        <p:txBody>
          <a:bodyPr/>
          <a:lstStyle/>
          <a:p>
            <a:r>
              <a:rPr lang="en-US" b="1" dirty="0">
                <a:latin typeface="+mn-lt"/>
              </a:rPr>
              <a:t>Copyright Ownership</a:t>
            </a:r>
          </a:p>
        </p:txBody>
      </p:sp>
      <p:sp>
        <p:nvSpPr>
          <p:cNvPr id="3" name="Content Placeholder 2">
            <a:extLst>
              <a:ext uri="{FF2B5EF4-FFF2-40B4-BE49-F238E27FC236}">
                <a16:creationId xmlns:a16="http://schemas.microsoft.com/office/drawing/2014/main" id="{C1281735-CC19-45B2-954E-79D4DD1A05EA}"/>
              </a:ext>
            </a:extLst>
          </p:cNvPr>
          <p:cNvSpPr>
            <a:spLocks noGrp="1"/>
          </p:cNvSpPr>
          <p:nvPr>
            <p:ph idx="1"/>
          </p:nvPr>
        </p:nvSpPr>
        <p:spPr>
          <a:xfrm>
            <a:off x="711200" y="1260642"/>
            <a:ext cx="10795000" cy="4732421"/>
          </a:xfrm>
        </p:spPr>
        <p:txBody>
          <a:bodyPr>
            <a:normAutofit lnSpcReduction="10000"/>
          </a:bodyPr>
          <a:lstStyle/>
          <a:p>
            <a:r>
              <a:rPr lang="en-US" sz="3200" dirty="0"/>
              <a:t>A “joint work” is a work prepared by two or more authors with the intention that their contributions be merged into inseparable or interdependent parts of a unitary whole. 17 U.S.C. §101</a:t>
            </a:r>
          </a:p>
          <a:p>
            <a:r>
              <a:rPr lang="en-US" sz="3200" dirty="0"/>
              <a:t>Each author’s work must be independently copyrightable.</a:t>
            </a:r>
          </a:p>
          <a:p>
            <a:r>
              <a:rPr lang="en-US" sz="3200" dirty="0"/>
              <a:t>Joint authorship affects alienation and duration. </a:t>
            </a:r>
          </a:p>
          <a:p>
            <a:r>
              <a:rPr lang="en-US" sz="3200" dirty="0"/>
              <a:t>Protection in compilations extends to the selection and arrangement of works included. </a:t>
            </a:r>
          </a:p>
          <a:p>
            <a:r>
              <a:rPr lang="en-US" sz="3200" dirty="0"/>
              <a:t> See Ana Enriquez’s presentation about works for hire on Sept. 15, 2020.</a:t>
            </a:r>
          </a:p>
          <a:p>
            <a:endParaRPr lang="en-US" dirty="0">
              <a:highlight>
                <a:srgbClr val="FFFF00"/>
              </a:highlight>
            </a:endParaRPr>
          </a:p>
        </p:txBody>
      </p:sp>
    </p:spTree>
    <p:extLst>
      <p:ext uri="{BB962C8B-B14F-4D97-AF65-F5344CB8AC3E}">
        <p14:creationId xmlns:p14="http://schemas.microsoft.com/office/powerpoint/2010/main" val="2713071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772C-1ADE-4F25-A7CA-4328A741BFA4}"/>
              </a:ext>
            </a:extLst>
          </p:cNvPr>
          <p:cNvSpPr>
            <a:spLocks noGrp="1"/>
          </p:cNvSpPr>
          <p:nvPr>
            <p:ph type="title"/>
          </p:nvPr>
        </p:nvSpPr>
        <p:spPr>
          <a:xfrm>
            <a:off x="1040596" y="365125"/>
            <a:ext cx="10313203" cy="955675"/>
          </a:xfrm>
        </p:spPr>
        <p:txBody>
          <a:bodyPr/>
          <a:lstStyle/>
          <a:p>
            <a:r>
              <a:rPr lang="en-US" b="1" dirty="0">
                <a:latin typeface="+mn-lt"/>
              </a:rPr>
              <a:t>Student Responsibilities and Decisions</a:t>
            </a:r>
          </a:p>
        </p:txBody>
      </p:sp>
      <p:sp>
        <p:nvSpPr>
          <p:cNvPr id="3" name="Content Placeholder 2">
            <a:extLst>
              <a:ext uri="{FF2B5EF4-FFF2-40B4-BE49-F238E27FC236}">
                <a16:creationId xmlns:a16="http://schemas.microsoft.com/office/drawing/2014/main" id="{EF35FA0F-3F5B-484A-B3C1-5D2A84398036}"/>
              </a:ext>
            </a:extLst>
          </p:cNvPr>
          <p:cNvSpPr>
            <a:spLocks noGrp="1"/>
          </p:cNvSpPr>
          <p:nvPr>
            <p:ph idx="1"/>
          </p:nvPr>
        </p:nvSpPr>
        <p:spPr>
          <a:xfrm>
            <a:off x="4064000" y="1552910"/>
            <a:ext cx="7087403" cy="4559131"/>
          </a:xfrm>
        </p:spPr>
        <p:txBody>
          <a:bodyPr>
            <a:noAutofit/>
          </a:bodyPr>
          <a:lstStyle/>
          <a:p>
            <a:pPr lvl="1"/>
            <a:r>
              <a:rPr lang="en-US" sz="3600" dirty="0"/>
              <a:t>Apply a CC license? Which one?</a:t>
            </a:r>
          </a:p>
          <a:p>
            <a:pPr marL="457200" lvl="1" indent="0">
              <a:buNone/>
            </a:pPr>
            <a:r>
              <a:rPr lang="en-US" sz="3600" dirty="0"/>
              <a:t> </a:t>
            </a:r>
          </a:p>
          <a:p>
            <a:pPr lvl="1"/>
            <a:r>
              <a:rPr lang="en-US" sz="3600" dirty="0"/>
              <a:t>Attribution</a:t>
            </a:r>
          </a:p>
          <a:p>
            <a:pPr marL="457200" lvl="1" indent="0">
              <a:buNone/>
            </a:pPr>
            <a:endParaRPr lang="en-US" sz="3600" dirty="0"/>
          </a:p>
          <a:p>
            <a:pPr lvl="1"/>
            <a:r>
              <a:rPr lang="en-US" sz="3600" dirty="0"/>
              <a:t>Distribution</a:t>
            </a:r>
          </a:p>
          <a:p>
            <a:pPr marL="457200" lvl="1" indent="0">
              <a:buNone/>
            </a:pPr>
            <a:endParaRPr lang="en-US" sz="3600" dirty="0"/>
          </a:p>
          <a:p>
            <a:pPr lvl="1"/>
            <a:r>
              <a:rPr lang="en-US" sz="3600" dirty="0"/>
              <a:t>Preservation </a:t>
            </a:r>
          </a:p>
        </p:txBody>
      </p:sp>
      <p:pic>
        <p:nvPicPr>
          <p:cNvPr id="5" name="Picture 4" descr="A glass door&#10;&#10;Description automatically generated">
            <a:extLst>
              <a:ext uri="{FF2B5EF4-FFF2-40B4-BE49-F238E27FC236}">
                <a16:creationId xmlns:a16="http://schemas.microsoft.com/office/drawing/2014/main" id="{793EEE39-1D26-4BB6-8869-981DA9E5D89C}"/>
              </a:ext>
            </a:extLst>
          </p:cNvPr>
          <p:cNvPicPr>
            <a:picLocks noChangeAspect="1"/>
          </p:cNvPicPr>
          <p:nvPr/>
        </p:nvPicPr>
        <p:blipFill rotWithShape="1">
          <a:blip r:embed="rId3">
            <a:extLst>
              <a:ext uri="{28A0092B-C50C-407E-A947-70E740481C1C}">
                <a14:useLocalDpi xmlns:a14="http://schemas.microsoft.com/office/drawing/2010/main" val="0"/>
              </a:ext>
            </a:extLst>
          </a:blip>
          <a:srcRect l="6446" r="11946" b="3401"/>
          <a:stretch/>
        </p:blipFill>
        <p:spPr>
          <a:xfrm>
            <a:off x="1168401" y="1451005"/>
            <a:ext cx="2717800" cy="4289395"/>
          </a:xfrm>
          <a:prstGeom prst="rect">
            <a:avLst/>
          </a:prstGeom>
        </p:spPr>
      </p:pic>
      <p:sp>
        <p:nvSpPr>
          <p:cNvPr id="4" name="TextBox 3">
            <a:extLst>
              <a:ext uri="{FF2B5EF4-FFF2-40B4-BE49-F238E27FC236}">
                <a16:creationId xmlns:a16="http://schemas.microsoft.com/office/drawing/2014/main" id="{6F42895A-8A94-4A5D-8822-6E7A7A037C67}"/>
              </a:ext>
            </a:extLst>
          </p:cNvPr>
          <p:cNvSpPr txBox="1"/>
          <p:nvPr/>
        </p:nvSpPr>
        <p:spPr>
          <a:xfrm>
            <a:off x="1040597" y="5676900"/>
            <a:ext cx="3023403" cy="584775"/>
          </a:xfrm>
          <a:prstGeom prst="rect">
            <a:avLst/>
          </a:prstGeom>
          <a:noFill/>
        </p:spPr>
        <p:txBody>
          <a:bodyPr wrap="square" rtlCol="0">
            <a:spAutoFit/>
          </a:bodyPr>
          <a:lstStyle/>
          <a:p>
            <a:pPr algn="ctr"/>
            <a:r>
              <a:rPr lang="en-US" sz="1600" dirty="0"/>
              <a:t>This photo by Dovi Shraga is licensed under CC BY NC.</a:t>
            </a:r>
          </a:p>
        </p:txBody>
      </p:sp>
    </p:spTree>
    <p:extLst>
      <p:ext uri="{BB962C8B-B14F-4D97-AF65-F5344CB8AC3E}">
        <p14:creationId xmlns:p14="http://schemas.microsoft.com/office/powerpoint/2010/main" val="3312861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B380-F9F9-4BFB-9A35-44FB6266F232}"/>
              </a:ext>
            </a:extLst>
          </p:cNvPr>
          <p:cNvSpPr>
            <a:spLocks noGrp="1"/>
          </p:cNvSpPr>
          <p:nvPr>
            <p:ph type="title"/>
          </p:nvPr>
        </p:nvSpPr>
        <p:spPr>
          <a:xfrm>
            <a:off x="838200" y="365125"/>
            <a:ext cx="10680032" cy="1113155"/>
          </a:xfrm>
        </p:spPr>
        <p:txBody>
          <a:bodyPr>
            <a:normAutofit fontScale="90000"/>
          </a:bodyPr>
          <a:lstStyle/>
          <a:p>
            <a:r>
              <a:rPr lang="en-US" b="1" dirty="0">
                <a:latin typeface="+mn-lt"/>
              </a:rPr>
              <a:t>Student Privacy</a:t>
            </a:r>
            <a:br>
              <a:rPr lang="en-US"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1A81B1E9-36D1-4EEC-AE8E-26C617D5E2CD}"/>
              </a:ext>
            </a:extLst>
          </p:cNvPr>
          <p:cNvSpPr>
            <a:spLocks noGrp="1"/>
          </p:cNvSpPr>
          <p:nvPr>
            <p:ph idx="1"/>
          </p:nvPr>
        </p:nvSpPr>
        <p:spPr>
          <a:xfrm>
            <a:off x="838200" y="1084051"/>
            <a:ext cx="10515600" cy="5180224"/>
          </a:xfrm>
        </p:spPr>
        <p:txBody>
          <a:bodyPr>
            <a:noAutofit/>
          </a:bodyPr>
          <a:lstStyle/>
          <a:p>
            <a:pPr marL="0" indent="0">
              <a:buNone/>
            </a:pPr>
            <a:r>
              <a:rPr lang="en-US" sz="2600" b="1" dirty="0">
                <a:latin typeface="+mn-lt"/>
              </a:rPr>
              <a:t>The Family Educational Rights and Privacy Act (FERPA) applies to educational records.</a:t>
            </a:r>
            <a:r>
              <a:rPr lang="en-US" sz="2600" b="1" dirty="0"/>
              <a:t> </a:t>
            </a:r>
            <a:r>
              <a:rPr lang="en-US" sz="2600" dirty="0">
                <a:latin typeface="+mn-lt"/>
              </a:rPr>
              <a:t>Instructors may comply with FERPA through:</a:t>
            </a:r>
          </a:p>
          <a:p>
            <a:pPr marL="0" indent="0">
              <a:buNone/>
            </a:pPr>
            <a:endParaRPr lang="en-US" sz="2600" dirty="0"/>
          </a:p>
          <a:p>
            <a:r>
              <a:rPr lang="en-US" sz="2600" dirty="0"/>
              <a:t>FERPA waivers</a:t>
            </a:r>
          </a:p>
          <a:p>
            <a:r>
              <a:rPr lang="en-US" sz="2600" dirty="0"/>
              <a:t>Consent forms for sharing assignments online with desired attribution (See UW Bothell guide example)</a:t>
            </a:r>
          </a:p>
          <a:p>
            <a:r>
              <a:rPr lang="en-US" sz="2600" dirty="0"/>
              <a:t>Pseudonyms</a:t>
            </a:r>
          </a:p>
          <a:p>
            <a:r>
              <a:rPr lang="en-US" sz="2600" dirty="0"/>
              <a:t>MOUs allowing students to change their license or attribution at any point up to publication. (See Rebus Foundation example)</a:t>
            </a:r>
          </a:p>
          <a:p>
            <a:r>
              <a:rPr lang="en-US" sz="2600" dirty="0"/>
              <a:t>Large group projects could credit students who contributed without identifying that they were part of a specific course</a:t>
            </a:r>
          </a:p>
          <a:p>
            <a:r>
              <a:rPr lang="en-US" sz="2600" dirty="0"/>
              <a:t>Alternate assignments</a:t>
            </a:r>
          </a:p>
        </p:txBody>
      </p:sp>
    </p:spTree>
    <p:extLst>
      <p:ext uri="{BB962C8B-B14F-4D97-AF65-F5344CB8AC3E}">
        <p14:creationId xmlns:p14="http://schemas.microsoft.com/office/powerpoint/2010/main" val="3487890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B380-F9F9-4BFB-9A35-44FB6266F232}"/>
              </a:ext>
            </a:extLst>
          </p:cNvPr>
          <p:cNvSpPr>
            <a:spLocks noGrp="1"/>
          </p:cNvSpPr>
          <p:nvPr>
            <p:ph type="title"/>
          </p:nvPr>
        </p:nvSpPr>
        <p:spPr/>
        <p:txBody>
          <a:bodyPr/>
          <a:lstStyle/>
          <a:p>
            <a:r>
              <a:rPr lang="en-US" b="1" dirty="0">
                <a:latin typeface="+mn-lt"/>
              </a:rPr>
              <a:t>Platform Terms of Use</a:t>
            </a:r>
          </a:p>
        </p:txBody>
      </p:sp>
      <p:sp>
        <p:nvSpPr>
          <p:cNvPr id="3" name="Content Placeholder 2">
            <a:extLst>
              <a:ext uri="{FF2B5EF4-FFF2-40B4-BE49-F238E27FC236}">
                <a16:creationId xmlns:a16="http://schemas.microsoft.com/office/drawing/2014/main" id="{1A81B1E9-36D1-4EEC-AE8E-26C617D5E2CD}"/>
              </a:ext>
            </a:extLst>
          </p:cNvPr>
          <p:cNvSpPr>
            <a:spLocks noGrp="1"/>
          </p:cNvSpPr>
          <p:nvPr>
            <p:ph idx="1"/>
          </p:nvPr>
        </p:nvSpPr>
        <p:spPr>
          <a:xfrm>
            <a:off x="838200" y="1761827"/>
            <a:ext cx="10515600" cy="4351338"/>
          </a:xfrm>
        </p:spPr>
        <p:txBody>
          <a:bodyPr/>
          <a:lstStyle/>
          <a:p>
            <a:r>
              <a:rPr lang="en-US" dirty="0"/>
              <a:t>No defamation, malware, infringing content, etc. </a:t>
            </a:r>
          </a:p>
          <a:p>
            <a:r>
              <a:rPr lang="en-US" dirty="0"/>
              <a:t>What rights does each platform give itself to content posted? </a:t>
            </a:r>
          </a:p>
          <a:p>
            <a:r>
              <a:rPr lang="en-US" dirty="0"/>
              <a:t>What rights does platform give other users to the content posted? </a:t>
            </a:r>
          </a:p>
        </p:txBody>
      </p:sp>
    </p:spTree>
    <p:extLst>
      <p:ext uri="{BB962C8B-B14F-4D97-AF65-F5344CB8AC3E}">
        <p14:creationId xmlns:p14="http://schemas.microsoft.com/office/powerpoint/2010/main" val="4171600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B380-F9F9-4BFB-9A35-44FB6266F232}"/>
              </a:ext>
            </a:extLst>
          </p:cNvPr>
          <p:cNvSpPr>
            <a:spLocks noGrp="1"/>
          </p:cNvSpPr>
          <p:nvPr>
            <p:ph type="title"/>
          </p:nvPr>
        </p:nvSpPr>
        <p:spPr>
          <a:xfrm>
            <a:off x="524256" y="365125"/>
            <a:ext cx="10829544" cy="1325563"/>
          </a:xfrm>
        </p:spPr>
        <p:txBody>
          <a:bodyPr/>
          <a:lstStyle/>
          <a:p>
            <a:r>
              <a:rPr lang="en-US" b="1" dirty="0">
                <a:latin typeface="+mn-lt"/>
              </a:rPr>
              <a:t> YouTube Terms (emphasis added)</a:t>
            </a:r>
          </a:p>
        </p:txBody>
      </p:sp>
      <p:sp>
        <p:nvSpPr>
          <p:cNvPr id="3" name="Content Placeholder 2">
            <a:extLst>
              <a:ext uri="{FF2B5EF4-FFF2-40B4-BE49-F238E27FC236}">
                <a16:creationId xmlns:a16="http://schemas.microsoft.com/office/drawing/2014/main" id="{1A81B1E9-36D1-4EEC-AE8E-26C617D5E2CD}"/>
              </a:ext>
            </a:extLst>
          </p:cNvPr>
          <p:cNvSpPr>
            <a:spLocks noGrp="1"/>
          </p:cNvSpPr>
          <p:nvPr>
            <p:ph idx="1"/>
          </p:nvPr>
        </p:nvSpPr>
        <p:spPr>
          <a:xfrm>
            <a:off x="647700" y="1499616"/>
            <a:ext cx="11020044" cy="4993259"/>
          </a:xfrm>
        </p:spPr>
        <p:txBody>
          <a:bodyPr>
            <a:noAutofit/>
          </a:bodyPr>
          <a:lstStyle/>
          <a:p>
            <a:pPr marL="0" marR="0" indent="0">
              <a:buNone/>
            </a:pPr>
            <a:r>
              <a:rPr lang="en-US" sz="2200" dirty="0">
                <a:latin typeface="+mj-lt"/>
                <a:ea typeface="Times New Roman" panose="02020603050405020304" pitchFamily="18" charset="0"/>
              </a:rPr>
              <a:t>[Y]</a:t>
            </a:r>
            <a:r>
              <a:rPr lang="en-US" sz="2200" dirty="0" err="1">
                <a:effectLst/>
                <a:latin typeface="+mj-lt"/>
                <a:ea typeface="Times New Roman" panose="02020603050405020304" pitchFamily="18" charset="0"/>
              </a:rPr>
              <a:t>ou</a:t>
            </a:r>
            <a:r>
              <a:rPr lang="en-US" sz="2200" dirty="0">
                <a:effectLst/>
                <a:latin typeface="+mj-lt"/>
                <a:ea typeface="Times New Roman" panose="02020603050405020304" pitchFamily="18" charset="0"/>
              </a:rPr>
              <a:t> must not submit to the Service any Content that does not comply with this Agreement . . . or the law. For example, the Content you submit must not include third-party intellectual property (such as copyrighted material) unless you have permission . . .  or are otherwise legally entitled to do so. You are legally responsible for the Content you submit to the Service. </a:t>
            </a:r>
            <a:r>
              <a:rPr lang="en-US" sz="2200" b="1" dirty="0">
                <a:effectLst/>
                <a:latin typeface="+mj-lt"/>
                <a:ea typeface="Times New Roman" panose="02020603050405020304" pitchFamily="18" charset="0"/>
              </a:rPr>
              <a:t>We may use automated systems that analyze your Content to help detect infringement and abuse, such as spam, malware, and illegal content. </a:t>
            </a:r>
          </a:p>
          <a:p>
            <a:pPr marL="0" marR="0" indent="0">
              <a:buNone/>
            </a:pPr>
            <a:r>
              <a:rPr lang="en-US" sz="2200" b="1" dirty="0">
                <a:latin typeface="+mj-lt"/>
                <a:ea typeface="Times New Roman" panose="02020603050405020304" pitchFamily="18" charset="0"/>
              </a:rPr>
              <a:t>Y</a:t>
            </a:r>
            <a:r>
              <a:rPr lang="en-US" sz="2200" b="1" dirty="0">
                <a:effectLst/>
                <a:latin typeface="+mj-lt"/>
                <a:ea typeface="Times New Roman" panose="02020603050405020304" pitchFamily="18" charset="0"/>
              </a:rPr>
              <a:t>ou grant to YouTube </a:t>
            </a:r>
            <a:r>
              <a:rPr lang="en-US" sz="2200" dirty="0">
                <a:effectLst/>
                <a:latin typeface="+mj-lt"/>
                <a:ea typeface="Times New Roman" panose="02020603050405020304" pitchFamily="18" charset="0"/>
              </a:rPr>
              <a:t>a worldwide, non-exclusive, royalty-free, sublicensable and transferable license to use that Content (including to reproduce, distribute, prepare derivative works, display and perform it) in connection with the Service and YouTube’s . . . business, including for the purpose of promoting  . . .  the Service.</a:t>
            </a:r>
          </a:p>
          <a:p>
            <a:pPr marL="0" marR="0" indent="0">
              <a:buNone/>
            </a:pPr>
            <a:r>
              <a:rPr lang="en-US" sz="2200" b="1" dirty="0">
                <a:effectLst/>
                <a:latin typeface="+mj-lt"/>
                <a:ea typeface="Times New Roman" panose="02020603050405020304" pitchFamily="18" charset="0"/>
              </a:rPr>
              <a:t>You also grant each other user of the Service </a:t>
            </a:r>
            <a:r>
              <a:rPr lang="en-US" sz="2200" dirty="0">
                <a:effectLst/>
                <a:latin typeface="+mj-lt"/>
                <a:ea typeface="Times New Roman" panose="02020603050405020304" pitchFamily="18" charset="0"/>
              </a:rPr>
              <a:t>a worldwide, non-exclusive, royalty-free license to access your Content through the Service, and to use that Content, including to reproduce, distribute, prepare derivative works, display, and perform it, only as enabled by a feature of the Service (such as video playback or embeds). For clarity, this license does not grant any rights or permissions for a user to make use of your Content independent of the Service.</a:t>
            </a:r>
          </a:p>
        </p:txBody>
      </p:sp>
    </p:spTree>
    <p:extLst>
      <p:ext uri="{BB962C8B-B14F-4D97-AF65-F5344CB8AC3E}">
        <p14:creationId xmlns:p14="http://schemas.microsoft.com/office/powerpoint/2010/main" val="806339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B380-F9F9-4BFB-9A35-44FB6266F232}"/>
              </a:ext>
            </a:extLst>
          </p:cNvPr>
          <p:cNvSpPr>
            <a:spLocks noGrp="1"/>
          </p:cNvSpPr>
          <p:nvPr>
            <p:ph type="title"/>
          </p:nvPr>
        </p:nvSpPr>
        <p:spPr>
          <a:xfrm>
            <a:off x="838200" y="73025"/>
            <a:ext cx="10515600" cy="1325563"/>
          </a:xfrm>
        </p:spPr>
        <p:txBody>
          <a:bodyPr/>
          <a:lstStyle/>
          <a:p>
            <a:r>
              <a:rPr lang="en-US" b="1" dirty="0">
                <a:latin typeface="+mn-lt"/>
              </a:rPr>
              <a:t>Instagram Terms</a:t>
            </a:r>
          </a:p>
        </p:txBody>
      </p:sp>
      <p:sp>
        <p:nvSpPr>
          <p:cNvPr id="3" name="Content Placeholder 2">
            <a:extLst>
              <a:ext uri="{FF2B5EF4-FFF2-40B4-BE49-F238E27FC236}">
                <a16:creationId xmlns:a16="http://schemas.microsoft.com/office/drawing/2014/main" id="{1A81B1E9-36D1-4EEC-AE8E-26C617D5E2CD}"/>
              </a:ext>
            </a:extLst>
          </p:cNvPr>
          <p:cNvSpPr>
            <a:spLocks noGrp="1"/>
          </p:cNvSpPr>
          <p:nvPr>
            <p:ph idx="1"/>
          </p:nvPr>
        </p:nvSpPr>
        <p:spPr>
          <a:xfrm>
            <a:off x="838200" y="1206500"/>
            <a:ext cx="10515600" cy="4876800"/>
          </a:xfrm>
        </p:spPr>
        <p:txBody>
          <a:bodyPr>
            <a:normAutofit/>
          </a:bodyPr>
          <a:lstStyle/>
          <a:p>
            <a:pPr marL="0" indent="0">
              <a:buNone/>
            </a:pPr>
            <a:r>
              <a:rPr lang="en-US" dirty="0"/>
              <a:t>Instagram "provide[s] the Instagram APIs to help broadcasters  and publishers discover content, get digital rights to media, and share media using web embeds.”</a:t>
            </a:r>
          </a:p>
          <a:p>
            <a:pPr marL="0" indent="0">
              <a:buNone/>
            </a:pPr>
            <a:endParaRPr lang="en-US" dirty="0"/>
          </a:p>
          <a:p>
            <a:pPr marL="0" indent="0">
              <a:buNone/>
            </a:pPr>
            <a:r>
              <a:rPr lang="en-US" dirty="0"/>
              <a:t>"By accessing or using the Instagram website, the Instagram service, or any applications . . . made available by Instagram . . . you agree to be bound by these terms of use.”</a:t>
            </a:r>
          </a:p>
          <a:p>
            <a:pPr marL="0" indent="0">
              <a:buNone/>
            </a:pPr>
            <a:endParaRPr lang="en-US" dirty="0"/>
          </a:p>
          <a:p>
            <a:pPr marL="0" indent="0">
              <a:buNone/>
            </a:pPr>
            <a:r>
              <a:rPr lang="en-US" dirty="0"/>
              <a:t>Users "grant to Instagram a nonexclusive, fully paid and royalty-free, transferable, sublicensable, worldwide license to the Content that you post on or through [Instagram], subject to [Instagram's] Privacy Policy."</a:t>
            </a:r>
          </a:p>
        </p:txBody>
      </p:sp>
    </p:spTree>
    <p:extLst>
      <p:ext uri="{BB962C8B-B14F-4D97-AF65-F5344CB8AC3E}">
        <p14:creationId xmlns:p14="http://schemas.microsoft.com/office/powerpoint/2010/main" val="2785095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C11D2-827B-4093-91D0-0D65ECA44479}"/>
              </a:ext>
            </a:extLst>
          </p:cNvPr>
          <p:cNvSpPr>
            <a:spLocks noGrp="1"/>
          </p:cNvSpPr>
          <p:nvPr>
            <p:ph type="title"/>
          </p:nvPr>
        </p:nvSpPr>
        <p:spPr/>
        <p:txBody>
          <a:bodyPr/>
          <a:lstStyle/>
          <a:p>
            <a:r>
              <a:rPr lang="en-US" b="1" dirty="0">
                <a:latin typeface="+mn-lt"/>
              </a:rPr>
              <a:t>Added Considerations</a:t>
            </a:r>
          </a:p>
        </p:txBody>
      </p:sp>
      <p:sp>
        <p:nvSpPr>
          <p:cNvPr id="3" name="Content Placeholder 2">
            <a:extLst>
              <a:ext uri="{FF2B5EF4-FFF2-40B4-BE49-F238E27FC236}">
                <a16:creationId xmlns:a16="http://schemas.microsoft.com/office/drawing/2014/main" id="{78CD0C89-1739-454D-9C67-7CC18869ADD5}"/>
              </a:ext>
            </a:extLst>
          </p:cNvPr>
          <p:cNvSpPr>
            <a:spLocks noGrp="1"/>
          </p:cNvSpPr>
          <p:nvPr>
            <p:ph idx="1"/>
          </p:nvPr>
        </p:nvSpPr>
        <p:spPr>
          <a:xfrm>
            <a:off x="4356100" y="1570957"/>
            <a:ext cx="7569200" cy="4351338"/>
          </a:xfrm>
        </p:spPr>
        <p:txBody>
          <a:bodyPr/>
          <a:lstStyle/>
          <a:p>
            <a:r>
              <a:rPr lang="en-US" dirty="0"/>
              <a:t>Digital safety</a:t>
            </a:r>
          </a:p>
          <a:p>
            <a:r>
              <a:rPr lang="en-US" dirty="0"/>
              <a:t>Accessibility</a:t>
            </a:r>
          </a:p>
          <a:p>
            <a:r>
              <a:rPr lang="en-US" dirty="0"/>
              <a:t>Traditional cultural expression and knowledge</a:t>
            </a:r>
          </a:p>
          <a:p>
            <a:r>
              <a:rPr lang="en-US" dirty="0"/>
              <a:t>Personality rights </a:t>
            </a:r>
          </a:p>
          <a:p>
            <a:r>
              <a:rPr lang="en-US" dirty="0"/>
              <a:t>Parodies and satires</a:t>
            </a:r>
          </a:p>
          <a:p>
            <a:endParaRPr lang="en-US" dirty="0"/>
          </a:p>
        </p:txBody>
      </p:sp>
      <p:pic>
        <p:nvPicPr>
          <p:cNvPr id="5" name="Picture 4" descr="A cat sitting in front of a door&#10;&#10;Description automatically generated">
            <a:extLst>
              <a:ext uri="{FF2B5EF4-FFF2-40B4-BE49-F238E27FC236}">
                <a16:creationId xmlns:a16="http://schemas.microsoft.com/office/drawing/2014/main" id="{508F1280-50EE-4166-9292-32AD3AED6988}"/>
              </a:ext>
            </a:extLst>
          </p:cNvPr>
          <p:cNvPicPr>
            <a:picLocks noChangeAspect="1"/>
          </p:cNvPicPr>
          <p:nvPr/>
        </p:nvPicPr>
        <p:blipFill rotWithShape="1">
          <a:blip r:embed="rId3">
            <a:extLst>
              <a:ext uri="{28A0092B-C50C-407E-A947-70E740481C1C}">
                <a14:useLocalDpi xmlns:a14="http://schemas.microsoft.com/office/drawing/2010/main" val="0"/>
              </a:ext>
            </a:extLst>
          </a:blip>
          <a:srcRect t="8483" r="1195" b="4410"/>
          <a:stretch/>
        </p:blipFill>
        <p:spPr>
          <a:xfrm>
            <a:off x="941887" y="1665287"/>
            <a:ext cx="3147513" cy="4189413"/>
          </a:xfrm>
          <a:prstGeom prst="rect">
            <a:avLst/>
          </a:prstGeom>
        </p:spPr>
      </p:pic>
      <p:sp>
        <p:nvSpPr>
          <p:cNvPr id="6" name="TextBox 5">
            <a:extLst>
              <a:ext uri="{FF2B5EF4-FFF2-40B4-BE49-F238E27FC236}">
                <a16:creationId xmlns:a16="http://schemas.microsoft.com/office/drawing/2014/main" id="{4C63EBF3-8355-4990-9487-CF6063D3EF62}"/>
              </a:ext>
            </a:extLst>
          </p:cNvPr>
          <p:cNvSpPr txBox="1"/>
          <p:nvPr/>
        </p:nvSpPr>
        <p:spPr>
          <a:xfrm>
            <a:off x="738687" y="5922295"/>
            <a:ext cx="3249113" cy="584775"/>
          </a:xfrm>
          <a:prstGeom prst="rect">
            <a:avLst/>
          </a:prstGeom>
          <a:noFill/>
        </p:spPr>
        <p:txBody>
          <a:bodyPr wrap="square" rtlCol="0">
            <a:spAutoFit/>
          </a:bodyPr>
          <a:lstStyle/>
          <a:p>
            <a:pPr algn="ctr"/>
            <a:r>
              <a:rPr lang="en-US" sz="1600" dirty="0"/>
              <a:t>This photo by </a:t>
            </a:r>
            <a:r>
              <a:rPr lang="en-US" sz="1600" dirty="0" err="1"/>
              <a:t>Patrik</a:t>
            </a:r>
            <a:r>
              <a:rPr lang="en-US" sz="1600" dirty="0"/>
              <a:t> </a:t>
            </a:r>
            <a:r>
              <a:rPr lang="en-US" sz="1600" dirty="0" err="1"/>
              <a:t>Stenstrom</a:t>
            </a:r>
            <a:r>
              <a:rPr lang="en-US" sz="1600" dirty="0"/>
              <a:t> is licensed under CC BY.</a:t>
            </a:r>
          </a:p>
        </p:txBody>
      </p:sp>
    </p:spTree>
    <p:extLst>
      <p:ext uri="{BB962C8B-B14F-4D97-AF65-F5344CB8AC3E}">
        <p14:creationId xmlns:p14="http://schemas.microsoft.com/office/powerpoint/2010/main" val="3781483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D18C0-A61D-437A-BC17-8C0008956707}"/>
              </a:ext>
            </a:extLst>
          </p:cNvPr>
          <p:cNvSpPr>
            <a:spLocks noGrp="1"/>
          </p:cNvSpPr>
          <p:nvPr>
            <p:ph type="title"/>
          </p:nvPr>
        </p:nvSpPr>
        <p:spPr/>
        <p:txBody>
          <a:bodyPr>
            <a:normAutofit/>
          </a:bodyPr>
          <a:lstStyle/>
          <a:p>
            <a:r>
              <a:rPr lang="en-US" sz="4800" b="1" dirty="0">
                <a:latin typeface="+mn-lt"/>
              </a:rPr>
              <a:t>But first . . . </a:t>
            </a:r>
          </a:p>
        </p:txBody>
      </p:sp>
      <p:sp>
        <p:nvSpPr>
          <p:cNvPr id="3" name="Content Placeholder 2">
            <a:extLst>
              <a:ext uri="{FF2B5EF4-FFF2-40B4-BE49-F238E27FC236}">
                <a16:creationId xmlns:a16="http://schemas.microsoft.com/office/drawing/2014/main" id="{CCB37CC5-F6DB-420C-8A3F-050DC55DB1F5}"/>
              </a:ext>
            </a:extLst>
          </p:cNvPr>
          <p:cNvSpPr>
            <a:spLocks noGrp="1"/>
          </p:cNvSpPr>
          <p:nvPr>
            <p:ph idx="1"/>
          </p:nvPr>
        </p:nvSpPr>
        <p:spPr/>
        <p:txBody>
          <a:bodyPr>
            <a:normAutofit/>
          </a:bodyPr>
          <a:lstStyle/>
          <a:p>
            <a:r>
              <a:rPr lang="en-US" sz="4400" dirty="0"/>
              <a:t> Nothing in this presentation is legal advice.</a:t>
            </a:r>
          </a:p>
          <a:p>
            <a:endParaRPr lang="en-US" sz="4400" dirty="0"/>
          </a:p>
          <a:p>
            <a:r>
              <a:rPr lang="en-US" sz="4400" dirty="0"/>
              <a:t> This will be a broad overview of many topics.</a:t>
            </a:r>
          </a:p>
        </p:txBody>
      </p:sp>
    </p:spTree>
    <p:extLst>
      <p:ext uri="{BB962C8B-B14F-4D97-AF65-F5344CB8AC3E}">
        <p14:creationId xmlns:p14="http://schemas.microsoft.com/office/powerpoint/2010/main" val="1939677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29F63-77BF-4952-940A-CC9587F10BC4}"/>
              </a:ext>
            </a:extLst>
          </p:cNvPr>
          <p:cNvSpPr>
            <a:spLocks noGrp="1"/>
          </p:cNvSpPr>
          <p:nvPr>
            <p:ph type="title"/>
          </p:nvPr>
        </p:nvSpPr>
        <p:spPr>
          <a:xfrm>
            <a:off x="622300" y="46150"/>
            <a:ext cx="9791700" cy="1325563"/>
          </a:xfrm>
        </p:spPr>
        <p:txBody>
          <a:bodyPr/>
          <a:lstStyle/>
          <a:p>
            <a:r>
              <a:rPr lang="en-US" b="1" dirty="0">
                <a:latin typeface="+mn-lt"/>
              </a:rPr>
              <a:t>Your Roles</a:t>
            </a:r>
          </a:p>
        </p:txBody>
      </p:sp>
      <p:sp>
        <p:nvSpPr>
          <p:cNvPr id="3" name="Content Placeholder 2">
            <a:extLst>
              <a:ext uri="{FF2B5EF4-FFF2-40B4-BE49-F238E27FC236}">
                <a16:creationId xmlns:a16="http://schemas.microsoft.com/office/drawing/2014/main" id="{6A8C61DF-AD2D-4EA6-8D38-F550BCD0E115}"/>
              </a:ext>
            </a:extLst>
          </p:cNvPr>
          <p:cNvSpPr>
            <a:spLocks noGrp="1"/>
          </p:cNvSpPr>
          <p:nvPr>
            <p:ph idx="1"/>
          </p:nvPr>
        </p:nvSpPr>
        <p:spPr>
          <a:xfrm>
            <a:off x="622300" y="1246838"/>
            <a:ext cx="4775200" cy="4493561"/>
          </a:xfrm>
        </p:spPr>
        <p:txBody>
          <a:bodyPr>
            <a:noAutofit/>
          </a:bodyPr>
          <a:lstStyle/>
          <a:p>
            <a:pPr marL="0" indent="0">
              <a:buNone/>
            </a:pPr>
            <a:r>
              <a:rPr lang="en-US" dirty="0"/>
              <a:t>• Educator </a:t>
            </a:r>
          </a:p>
          <a:p>
            <a:pPr marL="0" indent="0">
              <a:buNone/>
            </a:pPr>
            <a:r>
              <a:rPr lang="en-US" dirty="0"/>
              <a:t>• Consultant		</a:t>
            </a:r>
          </a:p>
          <a:p>
            <a:pPr marL="0" indent="0">
              <a:buNone/>
            </a:pPr>
            <a:r>
              <a:rPr lang="en-US" dirty="0"/>
              <a:t>• Team member and connector</a:t>
            </a:r>
          </a:p>
          <a:p>
            <a:pPr marL="0" indent="0">
              <a:buNone/>
            </a:pPr>
            <a:r>
              <a:rPr lang="en-US" dirty="0"/>
              <a:t>• Liaison to General Counsel</a:t>
            </a:r>
          </a:p>
          <a:p>
            <a:pPr marL="0" indent="0">
              <a:buNone/>
            </a:pPr>
            <a:r>
              <a:rPr lang="en-US" dirty="0"/>
              <a:t>• Advocate 				</a:t>
            </a:r>
          </a:p>
          <a:p>
            <a:endParaRPr lang="en-US" dirty="0"/>
          </a:p>
        </p:txBody>
      </p:sp>
      <p:pic>
        <p:nvPicPr>
          <p:cNvPr id="7" name="Picture 6" descr="A person standing in front of a door&#10;&#10;Description automatically generated">
            <a:extLst>
              <a:ext uri="{FF2B5EF4-FFF2-40B4-BE49-F238E27FC236}">
                <a16:creationId xmlns:a16="http://schemas.microsoft.com/office/drawing/2014/main" id="{AA95554D-C2FB-4159-B6AB-3A19BD56F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381124"/>
            <a:ext cx="5524500" cy="4143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310C4836-CC39-45AE-81E6-BE7E24F6885F}"/>
              </a:ext>
            </a:extLst>
          </p:cNvPr>
          <p:cNvSpPr txBox="1"/>
          <p:nvPr/>
        </p:nvSpPr>
        <p:spPr>
          <a:xfrm>
            <a:off x="5105400" y="5613399"/>
            <a:ext cx="6794500" cy="307777"/>
          </a:xfrm>
          <a:prstGeom prst="rect">
            <a:avLst/>
          </a:prstGeom>
          <a:noFill/>
        </p:spPr>
        <p:txBody>
          <a:bodyPr wrap="square" rtlCol="0">
            <a:spAutoFit/>
          </a:bodyPr>
          <a:lstStyle/>
          <a:p>
            <a:pPr algn="ctr"/>
            <a:r>
              <a:rPr lang="en-US" sz="1400" dirty="0"/>
              <a:t>Girl playing in revolving door by Adam Theo is licensed under CC BY NC.</a:t>
            </a:r>
          </a:p>
        </p:txBody>
      </p:sp>
    </p:spTree>
    <p:extLst>
      <p:ext uri="{BB962C8B-B14F-4D97-AF65-F5344CB8AC3E}">
        <p14:creationId xmlns:p14="http://schemas.microsoft.com/office/powerpoint/2010/main" val="3669708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0D0A-6E93-477C-A32C-7C3027EC5215}"/>
              </a:ext>
            </a:extLst>
          </p:cNvPr>
          <p:cNvSpPr>
            <a:spLocks noGrp="1"/>
          </p:cNvSpPr>
          <p:nvPr>
            <p:ph type="title"/>
          </p:nvPr>
        </p:nvSpPr>
        <p:spPr/>
        <p:txBody>
          <a:bodyPr/>
          <a:lstStyle/>
          <a:p>
            <a:r>
              <a:rPr lang="en-US" b="1" dirty="0">
                <a:latin typeface="+mn-lt"/>
              </a:rPr>
              <a:t>Summary</a:t>
            </a:r>
          </a:p>
        </p:txBody>
      </p:sp>
      <p:sp>
        <p:nvSpPr>
          <p:cNvPr id="3" name="Content Placeholder 2">
            <a:extLst>
              <a:ext uri="{FF2B5EF4-FFF2-40B4-BE49-F238E27FC236}">
                <a16:creationId xmlns:a16="http://schemas.microsoft.com/office/drawing/2014/main" id="{0C4CB4F6-6EB2-4D5E-8149-0BF39D920F30}"/>
              </a:ext>
            </a:extLst>
          </p:cNvPr>
          <p:cNvSpPr>
            <a:spLocks noGrp="1"/>
          </p:cNvSpPr>
          <p:nvPr>
            <p:ph idx="1"/>
          </p:nvPr>
        </p:nvSpPr>
        <p:spPr>
          <a:xfrm>
            <a:off x="838200" y="1749425"/>
            <a:ext cx="10515600" cy="4351338"/>
          </a:xfrm>
        </p:spPr>
        <p:txBody>
          <a:bodyPr/>
          <a:lstStyle/>
          <a:p>
            <a:pPr marL="0" indent="0">
              <a:buNone/>
            </a:pPr>
            <a:r>
              <a:rPr lang="en-US" dirty="0"/>
              <a:t>The value of multimodal assignments </a:t>
            </a:r>
          </a:p>
          <a:p>
            <a:pPr marL="0" indent="0">
              <a:buNone/>
            </a:pPr>
            <a:r>
              <a:rPr lang="en-US" dirty="0"/>
              <a:t>Students as content users</a:t>
            </a:r>
          </a:p>
          <a:p>
            <a:pPr marL="0" indent="0">
              <a:buNone/>
            </a:pPr>
            <a:r>
              <a:rPr lang="en-US" dirty="0"/>
              <a:t>The Creative Commons and other license types</a:t>
            </a:r>
          </a:p>
          <a:p>
            <a:pPr marL="0" indent="0">
              <a:buNone/>
            </a:pPr>
            <a:r>
              <a:rPr lang="en-US" dirty="0"/>
              <a:t>Students as content creators</a:t>
            </a:r>
          </a:p>
          <a:p>
            <a:pPr marL="0" indent="0">
              <a:buNone/>
            </a:pPr>
            <a:r>
              <a:rPr lang="en-US" dirty="0"/>
              <a:t>Copyright ownership</a:t>
            </a:r>
          </a:p>
          <a:p>
            <a:pPr marL="0" indent="0">
              <a:buNone/>
            </a:pPr>
            <a:r>
              <a:rPr lang="en-US" dirty="0"/>
              <a:t>Student responsibilities and privacy</a:t>
            </a:r>
          </a:p>
          <a:p>
            <a:pPr marL="0" indent="0">
              <a:buNone/>
            </a:pPr>
            <a:r>
              <a:rPr lang="en-US" dirty="0"/>
              <a:t>Platform terms of use</a:t>
            </a:r>
          </a:p>
          <a:p>
            <a:pPr marL="0" indent="0">
              <a:buNone/>
            </a:pPr>
            <a:r>
              <a:rPr lang="en-US" dirty="0"/>
              <a:t>You!</a:t>
            </a:r>
          </a:p>
          <a:p>
            <a:pPr marL="0" indent="0">
              <a:buNone/>
            </a:pPr>
            <a:endParaRPr lang="en-US" dirty="0"/>
          </a:p>
        </p:txBody>
      </p:sp>
    </p:spTree>
    <p:extLst>
      <p:ext uri="{BB962C8B-B14F-4D97-AF65-F5344CB8AC3E}">
        <p14:creationId xmlns:p14="http://schemas.microsoft.com/office/powerpoint/2010/main" val="699208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9F805-3A51-4AFF-A789-A91C81796F11}"/>
              </a:ext>
            </a:extLst>
          </p:cNvPr>
          <p:cNvSpPr>
            <a:spLocks noGrp="1"/>
          </p:cNvSpPr>
          <p:nvPr>
            <p:ph type="title"/>
          </p:nvPr>
        </p:nvSpPr>
        <p:spPr>
          <a:xfrm>
            <a:off x="838200" y="365126"/>
            <a:ext cx="10515600" cy="999218"/>
          </a:xfrm>
        </p:spPr>
        <p:txBody>
          <a:bodyPr/>
          <a:lstStyle/>
          <a:p>
            <a:r>
              <a:rPr lang="en-US" b="1" dirty="0">
                <a:latin typeface="+mn-lt"/>
              </a:rPr>
              <a:t>Resources</a:t>
            </a:r>
          </a:p>
        </p:txBody>
      </p:sp>
      <p:sp>
        <p:nvSpPr>
          <p:cNvPr id="3" name="Content Placeholder 2">
            <a:extLst>
              <a:ext uri="{FF2B5EF4-FFF2-40B4-BE49-F238E27FC236}">
                <a16:creationId xmlns:a16="http://schemas.microsoft.com/office/drawing/2014/main" id="{A02B20D2-C927-405C-A1B0-2302C8A455B4}"/>
              </a:ext>
            </a:extLst>
          </p:cNvPr>
          <p:cNvSpPr>
            <a:spLocks noGrp="1"/>
          </p:cNvSpPr>
          <p:nvPr>
            <p:ph idx="1"/>
          </p:nvPr>
        </p:nvSpPr>
        <p:spPr>
          <a:xfrm>
            <a:off x="838200" y="1567543"/>
            <a:ext cx="10515600" cy="4609420"/>
          </a:xfrm>
        </p:spPr>
        <p:txBody>
          <a:bodyPr>
            <a:normAutofit lnSpcReduction="10000"/>
          </a:bodyPr>
          <a:lstStyle/>
          <a:p>
            <a:pPr marL="0" indent="0">
              <a:buNone/>
            </a:pPr>
            <a:r>
              <a:rPr lang="en-US" sz="3200" dirty="0"/>
              <a:t>• Creative Commons </a:t>
            </a:r>
            <a:r>
              <a:rPr lang="en-US" sz="3200" dirty="0">
                <a:hlinkClick r:id="rId3"/>
              </a:rPr>
              <a:t>https://creativecommons.org/</a:t>
            </a:r>
            <a:endParaRPr lang="en-US" sz="3200" dirty="0"/>
          </a:p>
          <a:p>
            <a:pPr marL="0" indent="0">
              <a:buNone/>
            </a:pPr>
            <a:r>
              <a:rPr lang="en-US" sz="3200" dirty="0"/>
              <a:t> </a:t>
            </a:r>
            <a:endParaRPr lang="en-US" sz="3200" dirty="0">
              <a:solidFill>
                <a:srgbClr val="C00000"/>
              </a:solidFill>
            </a:endParaRPr>
          </a:p>
          <a:p>
            <a:pPr marL="0" indent="0">
              <a:buNone/>
            </a:pPr>
            <a:r>
              <a:rPr lang="en-US" sz="3200" dirty="0"/>
              <a:t>• UW Bothell Guide to Open Student Work </a:t>
            </a:r>
            <a:r>
              <a:rPr lang="en-US" sz="3200" dirty="0">
                <a:solidFill>
                  <a:srgbClr val="C00000"/>
                </a:solidFill>
              </a:rPr>
              <a:t> </a:t>
            </a:r>
            <a:r>
              <a:rPr lang="en-US" sz="3200" u="sng" dirty="0">
                <a:solidFill>
                  <a:srgbClr val="0563C1"/>
                </a:solidFill>
                <a:effectLst/>
                <a:ea typeface="Calibri" panose="020F0502020204030204" pitchFamily="34" charset="0"/>
                <a:cs typeface="Times New Roman" panose="02020603050405020304" pitchFamily="18" charset="0"/>
                <a:hlinkClick r:id="rId4"/>
              </a:rPr>
              <a:t>https://guides.lib.uw.edu/bothell/openstudentwork</a:t>
            </a:r>
            <a:r>
              <a:rPr lang="en-US" sz="3200" dirty="0">
                <a:effectLst/>
                <a:ea typeface="Calibri" panose="020F0502020204030204" pitchFamily="34" charset="0"/>
                <a:cs typeface="Times New Roman" panose="02020603050405020304" pitchFamily="18" charset="0"/>
              </a:rPr>
              <a:t> </a:t>
            </a:r>
          </a:p>
          <a:p>
            <a:pPr marL="0" indent="0">
              <a:buNone/>
            </a:pPr>
            <a:endParaRPr lang="en-US" sz="3200" dirty="0">
              <a:solidFill>
                <a:srgbClr val="C00000"/>
              </a:solidFill>
            </a:endParaRPr>
          </a:p>
          <a:p>
            <a:pPr marL="0" indent="0">
              <a:buNone/>
            </a:pPr>
            <a:r>
              <a:rPr lang="en-US" sz="3200" dirty="0"/>
              <a:t>• Open resources </a:t>
            </a:r>
            <a:r>
              <a:rPr lang="en-US" sz="3200" dirty="0">
                <a:solidFill>
                  <a:srgbClr val="C00000"/>
                </a:solidFill>
                <a:hlinkClick r:id="rId5"/>
              </a:rPr>
              <a:t>https://guides.lib.uw.edu/research/openresources</a:t>
            </a:r>
            <a:endParaRPr lang="en-US" sz="3200" dirty="0">
              <a:solidFill>
                <a:srgbClr val="C00000"/>
              </a:solidFill>
            </a:endParaRPr>
          </a:p>
          <a:p>
            <a:pPr marL="0" indent="0">
              <a:buNone/>
            </a:pPr>
            <a:endParaRPr lang="en-US" sz="3200" dirty="0">
              <a:solidFill>
                <a:srgbClr val="C00000"/>
              </a:solidFill>
            </a:endParaRPr>
          </a:p>
          <a:p>
            <a:pPr marL="0" indent="0">
              <a:buNone/>
            </a:pPr>
            <a:r>
              <a:rPr lang="en-US" sz="3200" dirty="0"/>
              <a:t>• Rebus Foundation (for OER) </a:t>
            </a:r>
            <a:r>
              <a:rPr lang="en-US" sz="3200" dirty="0">
                <a:solidFill>
                  <a:srgbClr val="C00000"/>
                </a:solidFill>
                <a:hlinkClick r:id="rId6"/>
              </a:rPr>
              <a:t>https://rebus.foundation/</a:t>
            </a:r>
            <a:r>
              <a:rPr lang="en-US" sz="3200" dirty="0">
                <a:solidFill>
                  <a:srgbClr val="C00000"/>
                </a:solidFill>
              </a:rPr>
              <a:t> </a:t>
            </a:r>
          </a:p>
        </p:txBody>
      </p:sp>
    </p:spTree>
    <p:extLst>
      <p:ext uri="{BB962C8B-B14F-4D97-AF65-F5344CB8AC3E}">
        <p14:creationId xmlns:p14="http://schemas.microsoft.com/office/powerpoint/2010/main" val="2483590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0B5DB-CC4C-4294-B627-D0F9694D2E78}"/>
              </a:ext>
            </a:extLst>
          </p:cNvPr>
          <p:cNvSpPr>
            <a:spLocks noGrp="1"/>
          </p:cNvSpPr>
          <p:nvPr>
            <p:ph type="title"/>
          </p:nvPr>
        </p:nvSpPr>
        <p:spPr>
          <a:xfrm>
            <a:off x="5270500" y="365125"/>
            <a:ext cx="6083300" cy="1325563"/>
          </a:xfrm>
        </p:spPr>
        <p:txBody>
          <a:bodyPr/>
          <a:lstStyle/>
          <a:p>
            <a:r>
              <a:rPr lang="en-US" b="1" dirty="0">
                <a:latin typeface="+mn-lt"/>
              </a:rPr>
              <a:t>Special Thanks</a:t>
            </a:r>
          </a:p>
        </p:txBody>
      </p:sp>
      <p:sp>
        <p:nvSpPr>
          <p:cNvPr id="3" name="Content Placeholder 2">
            <a:extLst>
              <a:ext uri="{FF2B5EF4-FFF2-40B4-BE49-F238E27FC236}">
                <a16:creationId xmlns:a16="http://schemas.microsoft.com/office/drawing/2014/main" id="{E036FED8-3A0B-4610-9982-745EF324BE27}"/>
              </a:ext>
            </a:extLst>
          </p:cNvPr>
          <p:cNvSpPr>
            <a:spLocks noGrp="1"/>
          </p:cNvSpPr>
          <p:nvPr>
            <p:ph idx="1"/>
          </p:nvPr>
        </p:nvSpPr>
        <p:spPr>
          <a:xfrm>
            <a:off x="5270500" y="1934479"/>
            <a:ext cx="6083300" cy="3466861"/>
          </a:xfrm>
        </p:spPr>
        <p:txBody>
          <a:bodyPr/>
          <a:lstStyle/>
          <a:p>
            <a:r>
              <a:rPr lang="en-US" dirty="0"/>
              <a:t>Carla Myers, Miami University Libraries</a:t>
            </a:r>
          </a:p>
          <a:p>
            <a:r>
              <a:rPr lang="en-US" dirty="0"/>
              <a:t>Denise Hattwig, UW Bothell</a:t>
            </a:r>
          </a:p>
          <a:p>
            <a:r>
              <a:rPr lang="en-US" dirty="0"/>
              <a:t>Erika Bailey, UW Tacoma</a:t>
            </a:r>
          </a:p>
          <a:p>
            <a:r>
              <a:rPr lang="en-US" dirty="0"/>
              <a:t>Kathleen Collins, UW Seattle</a:t>
            </a:r>
          </a:p>
          <a:p>
            <a:r>
              <a:rPr lang="en-US" dirty="0"/>
              <a:t>All of the students, instructors, and librarians whose work was used in this presentation</a:t>
            </a:r>
          </a:p>
        </p:txBody>
      </p:sp>
      <p:pic>
        <p:nvPicPr>
          <p:cNvPr id="5" name="Picture 4" descr="A cat sitting on top of a wooden fence&#10;&#10;Description automatically generated">
            <a:extLst>
              <a:ext uri="{FF2B5EF4-FFF2-40B4-BE49-F238E27FC236}">
                <a16:creationId xmlns:a16="http://schemas.microsoft.com/office/drawing/2014/main" id="{C6B315B0-A8CC-4063-8EFD-7F99759062CD}"/>
              </a:ext>
            </a:extLst>
          </p:cNvPr>
          <p:cNvPicPr>
            <a:picLocks noChangeAspect="1"/>
          </p:cNvPicPr>
          <p:nvPr/>
        </p:nvPicPr>
        <p:blipFill rotWithShape="1">
          <a:blip r:embed="rId3">
            <a:extLst>
              <a:ext uri="{28A0092B-C50C-407E-A947-70E740481C1C}">
                <a14:useLocalDpi xmlns:a14="http://schemas.microsoft.com/office/drawing/2010/main" val="0"/>
              </a:ext>
            </a:extLst>
          </a:blip>
          <a:srcRect l="2593" t="6544" b="1110"/>
          <a:stretch/>
        </p:blipFill>
        <p:spPr>
          <a:xfrm rot="5400000">
            <a:off x="-594630" y="1140732"/>
            <a:ext cx="6400802" cy="4551141"/>
          </a:xfrm>
          <a:prstGeom prst="rect">
            <a:avLst/>
          </a:prstGeom>
        </p:spPr>
      </p:pic>
      <p:sp>
        <p:nvSpPr>
          <p:cNvPr id="4" name="TextBox 3">
            <a:extLst>
              <a:ext uri="{FF2B5EF4-FFF2-40B4-BE49-F238E27FC236}">
                <a16:creationId xmlns:a16="http://schemas.microsoft.com/office/drawing/2014/main" id="{8ECF7F07-50D9-438E-9AB8-BAEC96B5D529}"/>
              </a:ext>
            </a:extLst>
          </p:cNvPr>
          <p:cNvSpPr txBox="1"/>
          <p:nvPr/>
        </p:nvSpPr>
        <p:spPr>
          <a:xfrm>
            <a:off x="5270500" y="6018029"/>
            <a:ext cx="6591300" cy="369332"/>
          </a:xfrm>
          <a:prstGeom prst="rect">
            <a:avLst/>
          </a:prstGeom>
          <a:noFill/>
        </p:spPr>
        <p:txBody>
          <a:bodyPr wrap="square" rtlCol="0">
            <a:spAutoFit/>
          </a:bodyPr>
          <a:lstStyle/>
          <a:p>
            <a:r>
              <a:rPr lang="en-US" dirty="0"/>
              <a:t>Bella standing in the new dog door by </a:t>
            </a:r>
            <a:r>
              <a:rPr lang="en-US" dirty="0" err="1"/>
              <a:t>moccasinlanding</a:t>
            </a:r>
            <a:r>
              <a:rPr lang="en-US" dirty="0"/>
              <a:t>  CC BY NC</a:t>
            </a:r>
          </a:p>
        </p:txBody>
      </p:sp>
    </p:spTree>
    <p:extLst>
      <p:ext uri="{BB962C8B-B14F-4D97-AF65-F5344CB8AC3E}">
        <p14:creationId xmlns:p14="http://schemas.microsoft.com/office/powerpoint/2010/main" val="3191912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arden in front of a brick building&#10;&#10;Description automatically generated">
            <a:extLst>
              <a:ext uri="{FF2B5EF4-FFF2-40B4-BE49-F238E27FC236}">
                <a16:creationId xmlns:a16="http://schemas.microsoft.com/office/drawing/2014/main" id="{BBDF84EC-9245-4FA8-BCE9-17B189FB74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0249" y="429961"/>
            <a:ext cx="8725117" cy="5832366"/>
          </a:xfrm>
          <a:ln>
            <a:solidFill>
              <a:schemeClr val="tx1"/>
            </a:solidFill>
          </a:ln>
        </p:spPr>
      </p:pic>
      <p:sp>
        <p:nvSpPr>
          <p:cNvPr id="2" name="TextBox 1">
            <a:extLst>
              <a:ext uri="{FF2B5EF4-FFF2-40B4-BE49-F238E27FC236}">
                <a16:creationId xmlns:a16="http://schemas.microsoft.com/office/drawing/2014/main" id="{260E0949-8439-4946-B9E9-9242D2D70350}"/>
              </a:ext>
            </a:extLst>
          </p:cNvPr>
          <p:cNvSpPr txBox="1"/>
          <p:nvPr/>
        </p:nvSpPr>
        <p:spPr>
          <a:xfrm>
            <a:off x="1851660" y="6262327"/>
            <a:ext cx="8206740" cy="338554"/>
          </a:xfrm>
          <a:prstGeom prst="rect">
            <a:avLst/>
          </a:prstGeom>
          <a:noFill/>
        </p:spPr>
        <p:txBody>
          <a:bodyPr wrap="square" rtlCol="0">
            <a:spAutoFit/>
          </a:bodyPr>
          <a:lstStyle/>
          <a:p>
            <a:pPr algn="ctr"/>
            <a:r>
              <a:rPr lang="en-US" sz="1600" dirty="0"/>
              <a:t>Open door 1 by Dianne Collins is licensed under CC BY NC.</a:t>
            </a:r>
          </a:p>
        </p:txBody>
      </p:sp>
    </p:spTree>
    <p:extLst>
      <p:ext uri="{BB962C8B-B14F-4D97-AF65-F5344CB8AC3E}">
        <p14:creationId xmlns:p14="http://schemas.microsoft.com/office/powerpoint/2010/main" val="3127007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73340-8C6D-4DDE-8B59-2949733DC8FC}"/>
              </a:ext>
            </a:extLst>
          </p:cNvPr>
          <p:cNvSpPr>
            <a:spLocks noGrp="1"/>
          </p:cNvSpPr>
          <p:nvPr>
            <p:ph type="title"/>
          </p:nvPr>
        </p:nvSpPr>
        <p:spPr/>
        <p:txBody>
          <a:bodyPr/>
          <a:lstStyle/>
          <a:p>
            <a:r>
              <a:rPr lang="en-US" b="1" dirty="0">
                <a:latin typeface="+mn-lt"/>
              </a:rPr>
              <a:t>Multimodal Assignments</a:t>
            </a:r>
          </a:p>
        </p:txBody>
      </p:sp>
      <p:sp>
        <p:nvSpPr>
          <p:cNvPr id="3" name="Content Placeholder 2">
            <a:extLst>
              <a:ext uri="{FF2B5EF4-FFF2-40B4-BE49-F238E27FC236}">
                <a16:creationId xmlns:a16="http://schemas.microsoft.com/office/drawing/2014/main" id="{90ADFA63-0293-4DDD-A582-5D34EC01440E}"/>
              </a:ext>
            </a:extLst>
          </p:cNvPr>
          <p:cNvSpPr>
            <a:spLocks noGrp="1"/>
          </p:cNvSpPr>
          <p:nvPr>
            <p:ph idx="1"/>
          </p:nvPr>
        </p:nvSpPr>
        <p:spPr>
          <a:xfrm>
            <a:off x="838200" y="1635625"/>
            <a:ext cx="10515600" cy="4351338"/>
          </a:xfrm>
        </p:spPr>
        <p:txBody>
          <a:bodyPr>
            <a:norm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Multimodal assignments ask students to use more than one of the modalities (i.e., visual, audio, gestural, spatial or linguistic) to create  meaning. – Baruch College, CUNY</a:t>
            </a:r>
            <a:endParaRPr lang="en-US" dirty="0"/>
          </a:p>
          <a:p>
            <a:endParaRPr lang="en-US" dirty="0"/>
          </a:p>
          <a:p>
            <a:r>
              <a:rPr lang="en-US" dirty="0"/>
              <a:t>Student work </a:t>
            </a:r>
            <a:r>
              <a:rPr lang="en-US" i="1" dirty="0"/>
              <a:t>might</a:t>
            </a:r>
            <a:r>
              <a:rPr lang="en-US" dirty="0"/>
              <a:t> result in an Open Educational Resource (OER). True OER allow remixing and adaptation. </a:t>
            </a:r>
          </a:p>
          <a:p>
            <a:endParaRPr lang="en-US" dirty="0"/>
          </a:p>
        </p:txBody>
      </p:sp>
    </p:spTree>
    <p:extLst>
      <p:ext uri="{BB962C8B-B14F-4D97-AF65-F5344CB8AC3E}">
        <p14:creationId xmlns:p14="http://schemas.microsoft.com/office/powerpoint/2010/main" val="1501783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E020-B4B7-42AB-BD45-7EF32C04C0C1}"/>
              </a:ext>
            </a:extLst>
          </p:cNvPr>
          <p:cNvSpPr>
            <a:spLocks noGrp="1"/>
          </p:cNvSpPr>
          <p:nvPr>
            <p:ph type="title"/>
          </p:nvPr>
        </p:nvSpPr>
        <p:spPr/>
        <p:txBody>
          <a:bodyPr/>
          <a:lstStyle/>
          <a:p>
            <a:r>
              <a:rPr lang="en-US" b="1" dirty="0">
                <a:latin typeface="+mn-lt"/>
              </a:rPr>
              <a:t>Why multimodal assignments?</a:t>
            </a:r>
          </a:p>
        </p:txBody>
      </p:sp>
      <p:sp>
        <p:nvSpPr>
          <p:cNvPr id="3" name="Content Placeholder 2">
            <a:extLst>
              <a:ext uri="{FF2B5EF4-FFF2-40B4-BE49-F238E27FC236}">
                <a16:creationId xmlns:a16="http://schemas.microsoft.com/office/drawing/2014/main" id="{5244B9B2-5C82-4F16-B1B5-0641D5323197}"/>
              </a:ext>
            </a:extLst>
          </p:cNvPr>
          <p:cNvSpPr>
            <a:spLocks noGrp="1"/>
          </p:cNvSpPr>
          <p:nvPr>
            <p:ph idx="1"/>
          </p:nvPr>
        </p:nvSpPr>
        <p:spPr>
          <a:xfrm>
            <a:off x="838200" y="1825625"/>
            <a:ext cx="10515600" cy="4351338"/>
          </a:xfrm>
        </p:spPr>
        <p:txBody>
          <a:bodyPr>
            <a:normAutofit/>
          </a:bodyPr>
          <a:lstStyle/>
          <a:p>
            <a:r>
              <a:rPr lang="en-US" sz="3200" dirty="0"/>
              <a:t>Students engage with course content differently.</a:t>
            </a:r>
          </a:p>
          <a:p>
            <a:r>
              <a:rPr lang="en-US" sz="3200" dirty="0"/>
              <a:t>Students are motivated when their work will be seen by the public. </a:t>
            </a:r>
          </a:p>
          <a:p>
            <a:r>
              <a:rPr lang="en-US" sz="3200" dirty="0"/>
              <a:t>Group assignments build collaboration skills.</a:t>
            </a:r>
          </a:p>
          <a:p>
            <a:r>
              <a:rPr lang="en-US" sz="3200" dirty="0"/>
              <a:t>Faculty learn alongside students. </a:t>
            </a:r>
          </a:p>
          <a:p>
            <a:r>
              <a:rPr lang="en-US" sz="3200" dirty="0"/>
              <a:t>Multimodal assignments may be more practical for remote teaching and learning. </a:t>
            </a:r>
            <a:endParaRPr lang="en-US" sz="3200" dirty="0">
              <a:solidFill>
                <a:srgbClr val="FF0000"/>
              </a:solidFill>
            </a:endParaRPr>
          </a:p>
        </p:txBody>
      </p:sp>
    </p:spTree>
    <p:extLst>
      <p:ext uri="{BB962C8B-B14F-4D97-AF65-F5344CB8AC3E}">
        <p14:creationId xmlns:p14="http://schemas.microsoft.com/office/powerpoint/2010/main" val="2620476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F08C75-0A41-4F81-9389-A42BE7D51205}"/>
              </a:ext>
            </a:extLst>
          </p:cNvPr>
          <p:cNvSpPr>
            <a:spLocks noGrp="1"/>
          </p:cNvSpPr>
          <p:nvPr>
            <p:ph idx="1"/>
          </p:nvPr>
        </p:nvSpPr>
        <p:spPr>
          <a:xfrm>
            <a:off x="643468" y="711198"/>
            <a:ext cx="5215466" cy="5262979"/>
          </a:xfrm>
        </p:spPr>
        <p:txBody>
          <a:bodyPr>
            <a:normAutofit fontScale="92500" lnSpcReduction="10000"/>
          </a:bodyPr>
          <a:lstStyle/>
          <a:p>
            <a:pPr marL="0" indent="0">
              <a:buNone/>
            </a:pPr>
            <a:r>
              <a:rPr lang="en-US" sz="3000" b="1" dirty="0"/>
              <a:t>Select an example</a:t>
            </a:r>
          </a:p>
          <a:p>
            <a:pPr marL="0" indent="0">
              <a:buNone/>
            </a:pPr>
            <a:endParaRPr lang="en-US" sz="3000" dirty="0"/>
          </a:p>
          <a:p>
            <a:r>
              <a:rPr lang="en-US" sz="3000" dirty="0"/>
              <a:t>Women’s studies book</a:t>
            </a:r>
          </a:p>
          <a:p>
            <a:pPr marL="0" indent="0">
              <a:buNone/>
            </a:pPr>
            <a:r>
              <a:rPr lang="en-US" sz="3000" dirty="0"/>
              <a:t> </a:t>
            </a:r>
          </a:p>
          <a:p>
            <a:r>
              <a:rPr lang="en-US" sz="3000" dirty="0" err="1"/>
              <a:t>Filipinx</a:t>
            </a:r>
            <a:r>
              <a:rPr lang="en-US" sz="3000" dirty="0"/>
              <a:t> studies book  </a:t>
            </a:r>
          </a:p>
          <a:p>
            <a:endParaRPr lang="en-US" sz="3000" dirty="0"/>
          </a:p>
          <a:p>
            <a:r>
              <a:rPr lang="en-US" sz="3000" dirty="0"/>
              <a:t>Economic sociology video (5:12)</a:t>
            </a:r>
          </a:p>
          <a:p>
            <a:endParaRPr lang="en-US" sz="3000" dirty="0"/>
          </a:p>
          <a:p>
            <a:r>
              <a:rPr lang="en-US" sz="3000" dirty="0"/>
              <a:t>Ballot initiative video (4:54)</a:t>
            </a:r>
          </a:p>
          <a:p>
            <a:endParaRPr lang="en-US" sz="3000" dirty="0"/>
          </a:p>
          <a:p>
            <a:r>
              <a:rPr lang="en-US" sz="3000" dirty="0"/>
              <a:t>Infographics of research findings</a:t>
            </a:r>
          </a:p>
          <a:p>
            <a:pPr marL="0" indent="0">
              <a:buNone/>
            </a:pPr>
            <a:endParaRPr lang="en-US" dirty="0"/>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EED35F4F-56FE-477C-A4EA-FC4991E63DC1}"/>
              </a:ext>
            </a:extLst>
          </p:cNvPr>
          <p:cNvSpPr txBox="1"/>
          <p:nvPr/>
        </p:nvSpPr>
        <p:spPr>
          <a:xfrm>
            <a:off x="6620933" y="711198"/>
            <a:ext cx="4732867" cy="4832092"/>
          </a:xfrm>
          <a:prstGeom prst="rect">
            <a:avLst/>
          </a:prstGeom>
          <a:noFill/>
        </p:spPr>
        <p:txBody>
          <a:bodyPr wrap="square" rtlCol="0">
            <a:spAutoFit/>
          </a:bodyPr>
          <a:lstStyle/>
          <a:p>
            <a:r>
              <a:rPr lang="en-US" sz="2800" b="1" dirty="0"/>
              <a:t>Consider</a:t>
            </a:r>
          </a:p>
          <a:p>
            <a:endParaRPr lang="en-US" sz="2800" dirty="0"/>
          </a:p>
          <a:p>
            <a:r>
              <a:rPr lang="en-US" sz="2800" dirty="0"/>
              <a:t>1. Did students use media they did not create?</a:t>
            </a:r>
          </a:p>
          <a:p>
            <a:endParaRPr lang="en-US" sz="2800" dirty="0"/>
          </a:p>
          <a:p>
            <a:r>
              <a:rPr lang="en-US" sz="2800" dirty="0"/>
              <a:t>2. How did the student authors identify themselves, if at all?</a:t>
            </a:r>
          </a:p>
          <a:p>
            <a:r>
              <a:rPr lang="en-US" sz="2800" dirty="0"/>
              <a:t> </a:t>
            </a:r>
          </a:p>
          <a:p>
            <a:r>
              <a:rPr lang="en-US" sz="2800" dirty="0"/>
              <a:t>3. What platforms, if any, did the students use to share their projects? </a:t>
            </a:r>
          </a:p>
        </p:txBody>
      </p:sp>
    </p:spTree>
    <p:extLst>
      <p:ext uri="{BB962C8B-B14F-4D97-AF65-F5344CB8AC3E}">
        <p14:creationId xmlns:p14="http://schemas.microsoft.com/office/powerpoint/2010/main" val="2646784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11B9-A037-4411-BB15-F3403E3F18F3}"/>
              </a:ext>
            </a:extLst>
          </p:cNvPr>
          <p:cNvSpPr>
            <a:spLocks noGrp="1"/>
          </p:cNvSpPr>
          <p:nvPr>
            <p:ph type="title"/>
          </p:nvPr>
        </p:nvSpPr>
        <p:spPr>
          <a:xfrm>
            <a:off x="4977154" y="411426"/>
            <a:ext cx="6589296" cy="1325563"/>
          </a:xfrm>
        </p:spPr>
        <p:txBody>
          <a:bodyPr/>
          <a:lstStyle/>
          <a:p>
            <a:r>
              <a:rPr lang="en-US" b="1" dirty="0">
                <a:latin typeface="+mn-lt"/>
              </a:rPr>
              <a:t>Copyright</a:t>
            </a:r>
            <a:endParaRPr lang="en-US" b="1" strike="sngStrike" dirty="0">
              <a:latin typeface="+mn-lt"/>
            </a:endParaRPr>
          </a:p>
        </p:txBody>
      </p:sp>
      <p:sp>
        <p:nvSpPr>
          <p:cNvPr id="3" name="Content Placeholder 2">
            <a:extLst>
              <a:ext uri="{FF2B5EF4-FFF2-40B4-BE49-F238E27FC236}">
                <a16:creationId xmlns:a16="http://schemas.microsoft.com/office/drawing/2014/main" id="{AFBECCD5-D14B-46FF-9D77-89A0FBB7B3A5}"/>
              </a:ext>
            </a:extLst>
          </p:cNvPr>
          <p:cNvSpPr>
            <a:spLocks noGrp="1"/>
          </p:cNvSpPr>
          <p:nvPr>
            <p:ph idx="1"/>
          </p:nvPr>
        </p:nvSpPr>
        <p:spPr>
          <a:xfrm>
            <a:off x="4892094" y="1401904"/>
            <a:ext cx="6589295" cy="4415499"/>
          </a:xfrm>
        </p:spPr>
        <p:txBody>
          <a:bodyPr>
            <a:normAutofit/>
          </a:bodyPr>
          <a:lstStyle/>
          <a:p>
            <a:pPr marL="0" indent="0">
              <a:buNone/>
            </a:pPr>
            <a:r>
              <a:rPr lang="en-US" sz="3200" dirty="0"/>
              <a:t> </a:t>
            </a:r>
          </a:p>
          <a:p>
            <a:r>
              <a:rPr lang="en-US" sz="3200" dirty="0"/>
              <a:t>Reproduce a work</a:t>
            </a:r>
          </a:p>
          <a:p>
            <a:r>
              <a:rPr lang="en-US" sz="3200" dirty="0"/>
              <a:t>Create derivatives of a work</a:t>
            </a:r>
          </a:p>
          <a:p>
            <a:r>
              <a:rPr lang="en-US" sz="3200" dirty="0"/>
              <a:t>Distribute a work publicly</a:t>
            </a:r>
          </a:p>
          <a:p>
            <a:r>
              <a:rPr lang="en-US" sz="3200" dirty="0"/>
              <a:t>Perform a work publicly</a:t>
            </a:r>
          </a:p>
          <a:p>
            <a:r>
              <a:rPr lang="en-US" sz="3200" dirty="0"/>
              <a:t>Display a work publicly</a:t>
            </a:r>
          </a:p>
          <a:p>
            <a:r>
              <a:rPr lang="en-US" sz="3200" dirty="0"/>
              <a:t>Perform sound recordings publicly via digital audio transmissions</a:t>
            </a:r>
          </a:p>
          <a:p>
            <a:endParaRPr lang="en-US" sz="3200" dirty="0"/>
          </a:p>
        </p:txBody>
      </p:sp>
      <p:sp>
        <p:nvSpPr>
          <p:cNvPr id="4" name="TextBox 3">
            <a:extLst>
              <a:ext uri="{FF2B5EF4-FFF2-40B4-BE49-F238E27FC236}">
                <a16:creationId xmlns:a16="http://schemas.microsoft.com/office/drawing/2014/main" id="{5E313ACD-EBD7-495B-BF26-22D12C05A90C}"/>
              </a:ext>
            </a:extLst>
          </p:cNvPr>
          <p:cNvSpPr txBox="1"/>
          <p:nvPr/>
        </p:nvSpPr>
        <p:spPr>
          <a:xfrm>
            <a:off x="810219" y="891642"/>
            <a:ext cx="3974431" cy="5016758"/>
          </a:xfrm>
          <a:prstGeom prst="rect">
            <a:avLst/>
          </a:prstGeom>
          <a:noFill/>
        </p:spPr>
        <p:txBody>
          <a:bodyPr wrap="square" rtlCol="0">
            <a:spAutoFit/>
          </a:bodyPr>
          <a:lstStyle/>
          <a:p>
            <a:r>
              <a:rPr lang="en-US" sz="32000" dirty="0"/>
              <a:t>©</a:t>
            </a:r>
          </a:p>
        </p:txBody>
      </p:sp>
    </p:spTree>
    <p:extLst>
      <p:ext uri="{BB962C8B-B14F-4D97-AF65-F5344CB8AC3E}">
        <p14:creationId xmlns:p14="http://schemas.microsoft.com/office/powerpoint/2010/main" val="1926575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1393E-AC7D-453E-B18A-568C13600A60}"/>
              </a:ext>
            </a:extLst>
          </p:cNvPr>
          <p:cNvSpPr>
            <a:spLocks noGrp="1"/>
          </p:cNvSpPr>
          <p:nvPr>
            <p:ph type="title"/>
          </p:nvPr>
        </p:nvSpPr>
        <p:spPr/>
        <p:txBody>
          <a:bodyPr>
            <a:noAutofit/>
          </a:bodyPr>
          <a:lstStyle/>
          <a:p>
            <a:pPr algn="ctr"/>
            <a:r>
              <a:rPr lang="en-US" sz="4800" b="1" dirty="0">
                <a:latin typeface="+mn-lt"/>
              </a:rPr>
              <a:t>Using © protected content in multimodal assignments</a:t>
            </a:r>
          </a:p>
        </p:txBody>
      </p:sp>
      <p:pic>
        <p:nvPicPr>
          <p:cNvPr id="5" name="Content Placeholder 4" descr="A person standing on a city street&#10;&#10;Description automatically generated">
            <a:extLst>
              <a:ext uri="{FF2B5EF4-FFF2-40B4-BE49-F238E27FC236}">
                <a16:creationId xmlns:a16="http://schemas.microsoft.com/office/drawing/2014/main" id="{0F3C4A4A-0A65-4B0F-ABA4-F006EA7E8A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5108" y="1825625"/>
            <a:ext cx="5801784" cy="4351338"/>
          </a:xfrm>
        </p:spPr>
      </p:pic>
      <p:sp>
        <p:nvSpPr>
          <p:cNvPr id="3" name="TextBox 2">
            <a:extLst>
              <a:ext uri="{FF2B5EF4-FFF2-40B4-BE49-F238E27FC236}">
                <a16:creationId xmlns:a16="http://schemas.microsoft.com/office/drawing/2014/main" id="{2375F433-345A-4862-949B-A258E9A30CE7}"/>
              </a:ext>
            </a:extLst>
          </p:cNvPr>
          <p:cNvSpPr txBox="1"/>
          <p:nvPr/>
        </p:nvSpPr>
        <p:spPr>
          <a:xfrm>
            <a:off x="2628900" y="6270824"/>
            <a:ext cx="7292340" cy="369332"/>
          </a:xfrm>
          <a:prstGeom prst="rect">
            <a:avLst/>
          </a:prstGeom>
          <a:noFill/>
        </p:spPr>
        <p:txBody>
          <a:bodyPr wrap="square" rtlCol="0">
            <a:spAutoFit/>
          </a:bodyPr>
          <a:lstStyle/>
          <a:p>
            <a:pPr algn="ctr"/>
            <a:r>
              <a:rPr lang="en-US" dirty="0"/>
              <a:t>Color guard by </a:t>
            </a:r>
            <a:r>
              <a:rPr lang="en-US" dirty="0" err="1"/>
              <a:t>drp</a:t>
            </a:r>
            <a:r>
              <a:rPr lang="en-US" dirty="0"/>
              <a:t> I licensed under CC BY NC ND.</a:t>
            </a:r>
          </a:p>
        </p:txBody>
      </p:sp>
    </p:spTree>
    <p:extLst>
      <p:ext uri="{BB962C8B-B14F-4D97-AF65-F5344CB8AC3E}">
        <p14:creationId xmlns:p14="http://schemas.microsoft.com/office/powerpoint/2010/main" val="22981601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TotalTime>
  <Words>5246</Words>
  <Application>Microsoft Office PowerPoint</Application>
  <PresentationFormat>Widescreen</PresentationFormat>
  <Paragraphs>457</Paragraphs>
  <Slides>33</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Office Theme</vt:lpstr>
      <vt:lpstr>Scholarship Opens, Copyright Walks In Copyright Support  for Open Multimodal Assignments </vt:lpstr>
      <vt:lpstr>Agenda</vt:lpstr>
      <vt:lpstr>But first . . . </vt:lpstr>
      <vt:lpstr>PowerPoint Presentation</vt:lpstr>
      <vt:lpstr>Multimodal Assignments</vt:lpstr>
      <vt:lpstr>Why multimodal assignments?</vt:lpstr>
      <vt:lpstr>PowerPoint Presentation</vt:lpstr>
      <vt:lpstr>Copyright</vt:lpstr>
      <vt:lpstr>Using © protected content in multimodal assignments</vt:lpstr>
      <vt:lpstr>Decision Tree for Using Copyright-Protected Works</vt:lpstr>
      <vt:lpstr>Teaching Moments for Content Users</vt:lpstr>
      <vt:lpstr>The Creative Commons</vt:lpstr>
      <vt:lpstr>Decision Tree for Using Copyright-Protected Works</vt:lpstr>
      <vt:lpstr>Decision Tree for Using Copyright-Protected Works</vt:lpstr>
      <vt:lpstr>Creative Commons Licenses</vt:lpstr>
      <vt:lpstr>How the Creative Commons works</vt:lpstr>
      <vt:lpstr>More about how it works</vt:lpstr>
      <vt:lpstr>Simultaneous Rights and Licenses</vt:lpstr>
      <vt:lpstr>Licenses and Permissions</vt:lpstr>
      <vt:lpstr>Fair Use</vt:lpstr>
      <vt:lpstr>Student Creators</vt:lpstr>
      <vt:lpstr>Quick Teaching Points for Student Authors</vt:lpstr>
      <vt:lpstr>Copyright Ownership</vt:lpstr>
      <vt:lpstr>Student Responsibilities and Decisions</vt:lpstr>
      <vt:lpstr>Student Privacy </vt:lpstr>
      <vt:lpstr>Platform Terms of Use</vt:lpstr>
      <vt:lpstr> YouTube Terms (emphasis added)</vt:lpstr>
      <vt:lpstr>Instagram Terms</vt:lpstr>
      <vt:lpstr>Added Considerations</vt:lpstr>
      <vt:lpstr>Your Roles</vt:lpstr>
      <vt:lpstr>Summary</vt:lpstr>
      <vt:lpstr>Resources</vt:lpstr>
      <vt:lpstr>Special 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Scholarship Opens, Copyright Walks In Copyright Support  for Open Multimodal Assignments </dc:title>
  <dc:creator>Maryam Fakouri</dc:creator>
  <cp:lastModifiedBy>Maryam Fakouri</cp:lastModifiedBy>
  <cp:revision>1</cp:revision>
  <dcterms:created xsi:type="dcterms:W3CDTF">2020-10-18T02:45:43Z</dcterms:created>
  <dcterms:modified xsi:type="dcterms:W3CDTF">2020-10-20T02:59:09Z</dcterms:modified>
</cp:coreProperties>
</file>